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sldIdLst>
    <p:sldId id="256" r:id="rId2"/>
    <p:sldId id="257" r:id="rId3"/>
    <p:sldId id="258" r:id="rId4"/>
    <p:sldId id="259" r:id="rId5"/>
    <p:sldId id="260" r:id="rId6"/>
    <p:sldId id="261" r:id="rId7"/>
    <p:sldId id="262" r:id="rId8"/>
    <p:sldId id="263" r:id="rId9"/>
  </p:sldIdLst>
  <p:sldSz cx="9144000" cy="6858000" type="screen4x3"/>
  <p:notesSz cx="7315200" cy="96012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CC0000"/>
    <a:srgbClr val="FFFFCC"/>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EBD33C1-28B3-4A08-A14D-764D73991F7D}" type="slidenum">
              <a:rPr lang="en-US" altLang="en-US"/>
              <a:pPr/>
              <a:t>‹#›</a:t>
            </a:fld>
            <a:endParaRPr lang="en-US" altLang="en-US"/>
          </a:p>
        </p:txBody>
      </p:sp>
    </p:spTree>
    <p:extLst>
      <p:ext uri="{BB962C8B-B14F-4D97-AF65-F5344CB8AC3E}">
        <p14:creationId xmlns:p14="http://schemas.microsoft.com/office/powerpoint/2010/main" val="700725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6836FE2-CDFF-45A3-8B99-39DD2A18BFDD}" type="slidenum">
              <a:rPr lang="en-US" altLang="en-US"/>
              <a:pPr/>
              <a:t>‹#›</a:t>
            </a:fld>
            <a:endParaRPr lang="en-US" altLang="en-US"/>
          </a:p>
        </p:txBody>
      </p:sp>
    </p:spTree>
    <p:extLst>
      <p:ext uri="{BB962C8B-B14F-4D97-AF65-F5344CB8AC3E}">
        <p14:creationId xmlns:p14="http://schemas.microsoft.com/office/powerpoint/2010/main" val="1969701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1A1F7F7-1BC7-4DEE-84F8-FA5DEF127374}" type="slidenum">
              <a:rPr lang="en-US" altLang="en-US"/>
              <a:pPr/>
              <a:t>‹#›</a:t>
            </a:fld>
            <a:endParaRPr lang="en-US" altLang="en-US"/>
          </a:p>
        </p:txBody>
      </p:sp>
    </p:spTree>
    <p:extLst>
      <p:ext uri="{BB962C8B-B14F-4D97-AF65-F5344CB8AC3E}">
        <p14:creationId xmlns:p14="http://schemas.microsoft.com/office/powerpoint/2010/main" val="1457297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159A040-1313-47BE-863C-AF21E35C59A9}" type="slidenum">
              <a:rPr lang="en-US" altLang="en-US"/>
              <a:pPr/>
              <a:t>‹#›</a:t>
            </a:fld>
            <a:endParaRPr lang="en-US" altLang="en-US"/>
          </a:p>
        </p:txBody>
      </p:sp>
    </p:spTree>
    <p:extLst>
      <p:ext uri="{BB962C8B-B14F-4D97-AF65-F5344CB8AC3E}">
        <p14:creationId xmlns:p14="http://schemas.microsoft.com/office/powerpoint/2010/main" val="3950344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15899EF-1E91-443E-9C8E-A5AE15B3237C}" type="slidenum">
              <a:rPr lang="en-US" altLang="en-US"/>
              <a:pPr/>
              <a:t>‹#›</a:t>
            </a:fld>
            <a:endParaRPr lang="en-US" altLang="en-US"/>
          </a:p>
        </p:txBody>
      </p:sp>
    </p:spTree>
    <p:extLst>
      <p:ext uri="{BB962C8B-B14F-4D97-AF65-F5344CB8AC3E}">
        <p14:creationId xmlns:p14="http://schemas.microsoft.com/office/powerpoint/2010/main" val="3869945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B39BFCAB-66A7-46CC-A625-2540C612E25D}" type="slidenum">
              <a:rPr lang="en-US" altLang="en-US"/>
              <a:pPr/>
              <a:t>‹#›</a:t>
            </a:fld>
            <a:endParaRPr lang="en-US" altLang="en-US"/>
          </a:p>
        </p:txBody>
      </p:sp>
    </p:spTree>
    <p:extLst>
      <p:ext uri="{BB962C8B-B14F-4D97-AF65-F5344CB8AC3E}">
        <p14:creationId xmlns:p14="http://schemas.microsoft.com/office/powerpoint/2010/main" val="17386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74437C22-E1DB-4C6A-8F24-5A1788F4F11E}" type="slidenum">
              <a:rPr lang="en-US" altLang="en-US"/>
              <a:pPr/>
              <a:t>‹#›</a:t>
            </a:fld>
            <a:endParaRPr lang="en-US" altLang="en-US"/>
          </a:p>
        </p:txBody>
      </p:sp>
    </p:spTree>
    <p:extLst>
      <p:ext uri="{BB962C8B-B14F-4D97-AF65-F5344CB8AC3E}">
        <p14:creationId xmlns:p14="http://schemas.microsoft.com/office/powerpoint/2010/main" val="198735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C2CA272A-1B65-4EC4-A05D-27198D2EC746}" type="slidenum">
              <a:rPr lang="en-US" altLang="en-US"/>
              <a:pPr/>
              <a:t>‹#›</a:t>
            </a:fld>
            <a:endParaRPr lang="en-US" altLang="en-US"/>
          </a:p>
        </p:txBody>
      </p:sp>
    </p:spTree>
    <p:extLst>
      <p:ext uri="{BB962C8B-B14F-4D97-AF65-F5344CB8AC3E}">
        <p14:creationId xmlns:p14="http://schemas.microsoft.com/office/powerpoint/2010/main" val="1903653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BE31E3DC-1072-42CA-B648-B448A11C89A7}" type="slidenum">
              <a:rPr lang="en-US" altLang="en-US"/>
              <a:pPr/>
              <a:t>‹#›</a:t>
            </a:fld>
            <a:endParaRPr lang="en-US" altLang="en-US"/>
          </a:p>
        </p:txBody>
      </p:sp>
    </p:spTree>
    <p:extLst>
      <p:ext uri="{BB962C8B-B14F-4D97-AF65-F5344CB8AC3E}">
        <p14:creationId xmlns:p14="http://schemas.microsoft.com/office/powerpoint/2010/main" val="165278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97E5115-26CA-4242-A899-8804A2C5232F}" type="slidenum">
              <a:rPr lang="en-US" altLang="en-US"/>
              <a:pPr/>
              <a:t>‹#›</a:t>
            </a:fld>
            <a:endParaRPr lang="en-US" altLang="en-US"/>
          </a:p>
        </p:txBody>
      </p:sp>
    </p:spTree>
    <p:extLst>
      <p:ext uri="{BB962C8B-B14F-4D97-AF65-F5344CB8AC3E}">
        <p14:creationId xmlns:p14="http://schemas.microsoft.com/office/powerpoint/2010/main" val="12911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865083F-9B0C-491E-AB51-73B1EF1A882D}" type="slidenum">
              <a:rPr lang="en-US" altLang="en-US"/>
              <a:pPr/>
              <a:t>‹#›</a:t>
            </a:fld>
            <a:endParaRPr lang="en-US" altLang="en-US"/>
          </a:p>
        </p:txBody>
      </p:sp>
    </p:spTree>
    <p:extLst>
      <p:ext uri="{BB962C8B-B14F-4D97-AF65-F5344CB8AC3E}">
        <p14:creationId xmlns:p14="http://schemas.microsoft.com/office/powerpoint/2010/main" val="2472151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9939"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994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endParaRPr lang="en-US" altLang="en-US"/>
          </a:p>
        </p:txBody>
      </p:sp>
      <p:sp>
        <p:nvSpPr>
          <p:cNvPr id="3994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3994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85EBFC8-7450-4010-912D-835D3705FD2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audio" Target="../media/audio1.wav"/><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audio" Target="../media/audio2.wav"/><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slideLayout" Target="../slideLayouts/slideLayout7.xml"/><Relationship Id="rId1" Type="http://schemas.openxmlformats.org/officeDocument/2006/relationships/audio" Target="../media/audio1.wav"/><Relationship Id="rId5" Type="http://schemas.openxmlformats.org/officeDocument/2006/relationships/image" Target="../media/image2.png"/><Relationship Id="rId4" Type="http://schemas.openxmlformats.org/officeDocument/2006/relationships/image" Target="../media/image1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828800" y="4267200"/>
            <a:ext cx="6400800" cy="990600"/>
          </a:xfrm>
        </p:spPr>
        <p:txBody>
          <a:bodyPr/>
          <a:lstStyle/>
          <a:p>
            <a:pPr algn="l"/>
            <a:r>
              <a:rPr lang="en-US" altLang="en-US" sz="2800"/>
              <a:t> 	</a:t>
            </a:r>
            <a:r>
              <a:rPr lang="en-US" altLang="en-US" sz="4800" b="1" i="1">
                <a:solidFill>
                  <a:schemeClr val="accent2"/>
                </a:solidFill>
                <a:latin typeface="Monotype Corsiva" pitchFamily="66" charset="0"/>
              </a:rPr>
              <a:t>We the People…</a:t>
            </a:r>
            <a:endParaRPr lang="en-US" altLang="en-US" sz="4800" b="1">
              <a:solidFill>
                <a:schemeClr val="accent2"/>
              </a:solidFill>
            </a:endParaRPr>
          </a:p>
        </p:txBody>
      </p:sp>
      <p:pic>
        <p:nvPicPr>
          <p:cNvPr id="2054" name="Picture 6" descr="Old Constitu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1371600"/>
            <a:ext cx="2819400" cy="2651125"/>
          </a:xfrm>
          <a:prstGeom prst="rect">
            <a:avLst/>
          </a:prstGeom>
          <a:noFill/>
          <a:extLst>
            <a:ext uri="{909E8E84-426E-40DD-AFC4-6F175D3DCCD1}">
              <a14:hiddenFill xmlns:a14="http://schemas.microsoft.com/office/drawing/2010/main">
                <a:solidFill>
                  <a:srgbClr val="FFFFFF"/>
                </a:solidFill>
              </a14:hiddenFill>
            </a:ext>
          </a:extLst>
        </p:spPr>
      </p:pic>
      <p:sp>
        <p:nvSpPr>
          <p:cNvPr id="2056" name="Text Box 8"/>
          <p:cNvSpPr txBox="1">
            <a:spLocks noChangeArrowheads="1"/>
          </p:cNvSpPr>
          <p:nvPr/>
        </p:nvSpPr>
        <p:spPr bwMode="auto">
          <a:xfrm>
            <a:off x="1371600" y="2286000"/>
            <a:ext cx="6705600" cy="1430338"/>
          </a:xfrm>
          <a:prstGeom prst="rect">
            <a:avLst/>
          </a:prstGeom>
          <a:noFill/>
          <a:ln w="57150" cmpd="thinThick">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800"/>
              <a:t>Constitution Day</a:t>
            </a:r>
            <a:br>
              <a:rPr lang="en-US" altLang="en-US" sz="4800"/>
            </a:br>
            <a:r>
              <a:rPr lang="en-US" altLang="en-US" sz="3600"/>
              <a:t>September 17</a:t>
            </a:r>
            <a:r>
              <a:rPr lang="en-US" altLang="en-US" sz="3600" baseline="30000"/>
              <a:t>th</a:t>
            </a:r>
            <a:endParaRPr lang="en-US" altLang="en-US" sz="1600"/>
          </a:p>
        </p:txBody>
      </p:sp>
      <p:sp>
        <p:nvSpPr>
          <p:cNvPr id="2057" name="WordArt 9"/>
          <p:cNvSpPr>
            <a:spLocks noChangeArrowheads="1" noChangeShapeType="1" noTextEdit="1"/>
          </p:cNvSpPr>
          <p:nvPr/>
        </p:nvSpPr>
        <p:spPr bwMode="auto">
          <a:xfrm>
            <a:off x="2743200" y="762000"/>
            <a:ext cx="3725863" cy="784225"/>
          </a:xfrm>
          <a:prstGeom prst="rect">
            <a:avLst/>
          </a:prstGeom>
          <a:extLst>
            <a:ext uri="{AF507438-7753-43E0-B8FC-AC1667EBCBE1}">
              <a14:hiddenEffects xmlns:a14="http://schemas.microsoft.com/office/drawing/2010/main">
                <a:effectLst/>
              </a14:hiddenEffects>
            </a:ext>
          </a:extLst>
        </p:spPr>
        <p:txBody>
          <a:bodyPr spcFirstLastPara="1" wrap="none" fromWordArt="1">
            <a:prstTxWarp prst="textArchUp">
              <a:avLst>
                <a:gd name="adj" fmla="val 10800000"/>
              </a:avLst>
            </a:prstTxWarp>
          </a:bodyPr>
          <a:lstStyle/>
          <a:p>
            <a:r>
              <a:rPr lang="en-US" sz="4400" kern="10">
                <a:ln w="9525">
                  <a:solidFill>
                    <a:srgbClr val="000000"/>
                  </a:solidFill>
                  <a:round/>
                  <a:headEnd/>
                  <a:tailEnd/>
                </a:ln>
                <a:solidFill>
                  <a:srgbClr val="800000"/>
                </a:solidFill>
                <a:latin typeface="Arial Black"/>
              </a:rPr>
              <a:t>CELEBRATE</a:t>
            </a:r>
          </a:p>
        </p:txBody>
      </p:sp>
      <p:grpSp>
        <p:nvGrpSpPr>
          <p:cNvPr id="2123" name="Group 75"/>
          <p:cNvGrpSpPr>
            <a:grpSpLocks/>
          </p:cNvGrpSpPr>
          <p:nvPr/>
        </p:nvGrpSpPr>
        <p:grpSpPr bwMode="auto">
          <a:xfrm>
            <a:off x="4114800" y="5181600"/>
            <a:ext cx="1066800" cy="1365250"/>
            <a:chOff x="2832" y="3456"/>
            <a:chExt cx="409" cy="620"/>
          </a:xfrm>
        </p:grpSpPr>
        <p:sp>
          <p:nvSpPr>
            <p:cNvPr id="2085" name="AutoShape 37"/>
            <p:cNvSpPr>
              <a:spLocks noChangeAspect="1" noChangeArrowheads="1" noTextEdit="1"/>
            </p:cNvSpPr>
            <p:nvPr/>
          </p:nvSpPr>
          <p:spPr bwMode="auto">
            <a:xfrm>
              <a:off x="2832" y="3456"/>
              <a:ext cx="409" cy="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87" name="Freeform 39"/>
            <p:cNvSpPr>
              <a:spLocks/>
            </p:cNvSpPr>
            <p:nvPr/>
          </p:nvSpPr>
          <p:spPr bwMode="auto">
            <a:xfrm>
              <a:off x="2838" y="3465"/>
              <a:ext cx="393" cy="181"/>
            </a:xfrm>
            <a:custGeom>
              <a:avLst/>
              <a:gdLst>
                <a:gd name="T0" fmla="*/ 1554 w 1570"/>
                <a:gd name="T1" fmla="*/ 707 h 724"/>
                <a:gd name="T2" fmla="*/ 1567 w 1570"/>
                <a:gd name="T3" fmla="*/ 629 h 724"/>
                <a:gd name="T4" fmla="*/ 1559 w 1570"/>
                <a:gd name="T5" fmla="*/ 535 h 724"/>
                <a:gd name="T6" fmla="*/ 1516 w 1570"/>
                <a:gd name="T7" fmla="*/ 477 h 724"/>
                <a:gd name="T8" fmla="*/ 1507 w 1570"/>
                <a:gd name="T9" fmla="*/ 401 h 724"/>
                <a:gd name="T10" fmla="*/ 1510 w 1570"/>
                <a:gd name="T11" fmla="*/ 361 h 724"/>
                <a:gd name="T12" fmla="*/ 1524 w 1570"/>
                <a:gd name="T13" fmla="*/ 264 h 724"/>
                <a:gd name="T14" fmla="*/ 1519 w 1570"/>
                <a:gd name="T15" fmla="*/ 159 h 724"/>
                <a:gd name="T16" fmla="*/ 1497 w 1570"/>
                <a:gd name="T17" fmla="*/ 95 h 724"/>
                <a:gd name="T18" fmla="*/ 1456 w 1570"/>
                <a:gd name="T19" fmla="*/ 49 h 724"/>
                <a:gd name="T20" fmla="*/ 1430 w 1570"/>
                <a:gd name="T21" fmla="*/ 58 h 724"/>
                <a:gd name="T22" fmla="*/ 1361 w 1570"/>
                <a:gd name="T23" fmla="*/ 74 h 724"/>
                <a:gd name="T24" fmla="*/ 1262 w 1570"/>
                <a:gd name="T25" fmla="*/ 86 h 724"/>
                <a:gd name="T26" fmla="*/ 1147 w 1570"/>
                <a:gd name="T27" fmla="*/ 83 h 724"/>
                <a:gd name="T28" fmla="*/ 1029 w 1570"/>
                <a:gd name="T29" fmla="*/ 51 h 724"/>
                <a:gd name="T30" fmla="*/ 979 w 1570"/>
                <a:gd name="T31" fmla="*/ 28 h 724"/>
                <a:gd name="T32" fmla="*/ 919 w 1570"/>
                <a:gd name="T33" fmla="*/ 13 h 724"/>
                <a:gd name="T34" fmla="*/ 827 w 1570"/>
                <a:gd name="T35" fmla="*/ 0 h 724"/>
                <a:gd name="T36" fmla="*/ 772 w 1570"/>
                <a:gd name="T37" fmla="*/ 1 h 724"/>
                <a:gd name="T38" fmla="*/ 717 w 1570"/>
                <a:gd name="T39" fmla="*/ 11 h 724"/>
                <a:gd name="T40" fmla="*/ 680 w 1570"/>
                <a:gd name="T41" fmla="*/ 25 h 724"/>
                <a:gd name="T42" fmla="*/ 640 w 1570"/>
                <a:gd name="T43" fmla="*/ 40 h 724"/>
                <a:gd name="T44" fmla="*/ 559 w 1570"/>
                <a:gd name="T45" fmla="*/ 60 h 724"/>
                <a:gd name="T46" fmla="*/ 444 w 1570"/>
                <a:gd name="T47" fmla="*/ 74 h 724"/>
                <a:gd name="T48" fmla="*/ 301 w 1570"/>
                <a:gd name="T49" fmla="*/ 65 h 724"/>
                <a:gd name="T50" fmla="*/ 139 w 1570"/>
                <a:gd name="T51" fmla="*/ 24 h 724"/>
                <a:gd name="T52" fmla="*/ 110 w 1570"/>
                <a:gd name="T53" fmla="*/ 53 h 724"/>
                <a:gd name="T54" fmla="*/ 66 w 1570"/>
                <a:gd name="T55" fmla="*/ 134 h 724"/>
                <a:gd name="T56" fmla="*/ 72 w 1570"/>
                <a:gd name="T57" fmla="*/ 304 h 724"/>
                <a:gd name="T58" fmla="*/ 61 w 1570"/>
                <a:gd name="T59" fmla="*/ 481 h 724"/>
                <a:gd name="T60" fmla="*/ 26 w 1570"/>
                <a:gd name="T61" fmla="*/ 515 h 724"/>
                <a:gd name="T62" fmla="*/ 5 w 1570"/>
                <a:gd name="T63" fmla="*/ 559 h 724"/>
                <a:gd name="T64" fmla="*/ 2 w 1570"/>
                <a:gd name="T65" fmla="*/ 632 h 724"/>
                <a:gd name="T66" fmla="*/ 17 w 1570"/>
                <a:gd name="T67" fmla="*/ 697 h 724"/>
                <a:gd name="T68" fmla="*/ 307 w 1570"/>
                <a:gd name="T69" fmla="*/ 710 h 724"/>
                <a:gd name="T70" fmla="*/ 332 w 1570"/>
                <a:gd name="T71" fmla="*/ 650 h 724"/>
                <a:gd name="T72" fmla="*/ 374 w 1570"/>
                <a:gd name="T73" fmla="*/ 565 h 724"/>
                <a:gd name="T74" fmla="*/ 427 w 1570"/>
                <a:gd name="T75" fmla="*/ 481 h 724"/>
                <a:gd name="T76" fmla="*/ 490 w 1570"/>
                <a:gd name="T77" fmla="*/ 424 h 724"/>
                <a:gd name="T78" fmla="*/ 575 w 1570"/>
                <a:gd name="T79" fmla="*/ 420 h 724"/>
                <a:gd name="T80" fmla="*/ 636 w 1570"/>
                <a:gd name="T81" fmla="*/ 485 h 724"/>
                <a:gd name="T82" fmla="*/ 626 w 1570"/>
                <a:gd name="T83" fmla="*/ 579 h 724"/>
                <a:gd name="T84" fmla="*/ 621 w 1570"/>
                <a:gd name="T85" fmla="*/ 615 h 724"/>
                <a:gd name="T86" fmla="*/ 671 w 1570"/>
                <a:gd name="T87" fmla="*/ 634 h 724"/>
                <a:gd name="T88" fmla="*/ 749 w 1570"/>
                <a:gd name="T89" fmla="*/ 655 h 724"/>
                <a:gd name="T90" fmla="*/ 842 w 1570"/>
                <a:gd name="T91" fmla="*/ 664 h 724"/>
                <a:gd name="T92" fmla="*/ 937 w 1570"/>
                <a:gd name="T93" fmla="*/ 645 h 724"/>
                <a:gd name="T94" fmla="*/ 990 w 1570"/>
                <a:gd name="T95" fmla="*/ 602 h 724"/>
                <a:gd name="T96" fmla="*/ 960 w 1570"/>
                <a:gd name="T97" fmla="*/ 515 h 724"/>
                <a:gd name="T98" fmla="*/ 1006 w 1570"/>
                <a:gd name="T99" fmla="*/ 424 h 724"/>
                <a:gd name="T100" fmla="*/ 1116 w 1570"/>
                <a:gd name="T101" fmla="*/ 424 h 724"/>
                <a:gd name="T102" fmla="*/ 1184 w 1570"/>
                <a:gd name="T103" fmla="*/ 481 h 724"/>
                <a:gd name="T104" fmla="*/ 1236 w 1570"/>
                <a:gd name="T105" fmla="*/ 565 h 724"/>
                <a:gd name="T106" fmla="*/ 1271 w 1570"/>
                <a:gd name="T107" fmla="*/ 650 h 724"/>
                <a:gd name="T108" fmla="*/ 1290 w 1570"/>
                <a:gd name="T109" fmla="*/ 710 h 7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70" h="724">
                  <a:moveTo>
                    <a:pt x="1294" y="724"/>
                  </a:moveTo>
                  <a:lnTo>
                    <a:pt x="1552" y="715"/>
                  </a:lnTo>
                  <a:lnTo>
                    <a:pt x="1554" y="707"/>
                  </a:lnTo>
                  <a:lnTo>
                    <a:pt x="1559" y="689"/>
                  </a:lnTo>
                  <a:lnTo>
                    <a:pt x="1564" y="661"/>
                  </a:lnTo>
                  <a:lnTo>
                    <a:pt x="1567" y="629"/>
                  </a:lnTo>
                  <a:lnTo>
                    <a:pt x="1570" y="595"/>
                  </a:lnTo>
                  <a:lnTo>
                    <a:pt x="1567" y="562"/>
                  </a:lnTo>
                  <a:lnTo>
                    <a:pt x="1559" y="535"/>
                  </a:lnTo>
                  <a:lnTo>
                    <a:pt x="1544" y="516"/>
                  </a:lnTo>
                  <a:lnTo>
                    <a:pt x="1527" y="500"/>
                  </a:lnTo>
                  <a:lnTo>
                    <a:pt x="1516" y="477"/>
                  </a:lnTo>
                  <a:lnTo>
                    <a:pt x="1510" y="451"/>
                  </a:lnTo>
                  <a:lnTo>
                    <a:pt x="1507" y="425"/>
                  </a:lnTo>
                  <a:lnTo>
                    <a:pt x="1507" y="401"/>
                  </a:lnTo>
                  <a:lnTo>
                    <a:pt x="1507" y="380"/>
                  </a:lnTo>
                  <a:lnTo>
                    <a:pt x="1509" y="366"/>
                  </a:lnTo>
                  <a:lnTo>
                    <a:pt x="1510" y="361"/>
                  </a:lnTo>
                  <a:lnTo>
                    <a:pt x="1512" y="348"/>
                  </a:lnTo>
                  <a:lnTo>
                    <a:pt x="1519" y="313"/>
                  </a:lnTo>
                  <a:lnTo>
                    <a:pt x="1524" y="264"/>
                  </a:lnTo>
                  <a:lnTo>
                    <a:pt x="1524" y="205"/>
                  </a:lnTo>
                  <a:lnTo>
                    <a:pt x="1521" y="181"/>
                  </a:lnTo>
                  <a:lnTo>
                    <a:pt x="1519" y="159"/>
                  </a:lnTo>
                  <a:lnTo>
                    <a:pt x="1514" y="136"/>
                  </a:lnTo>
                  <a:lnTo>
                    <a:pt x="1506" y="115"/>
                  </a:lnTo>
                  <a:lnTo>
                    <a:pt x="1497" y="95"/>
                  </a:lnTo>
                  <a:lnTo>
                    <a:pt x="1486" y="78"/>
                  </a:lnTo>
                  <a:lnTo>
                    <a:pt x="1472" y="61"/>
                  </a:lnTo>
                  <a:lnTo>
                    <a:pt x="1456" y="49"/>
                  </a:lnTo>
                  <a:lnTo>
                    <a:pt x="1454" y="50"/>
                  </a:lnTo>
                  <a:lnTo>
                    <a:pt x="1445" y="53"/>
                  </a:lnTo>
                  <a:lnTo>
                    <a:pt x="1430" y="58"/>
                  </a:lnTo>
                  <a:lnTo>
                    <a:pt x="1411" y="63"/>
                  </a:lnTo>
                  <a:lnTo>
                    <a:pt x="1389" y="68"/>
                  </a:lnTo>
                  <a:lnTo>
                    <a:pt x="1361" y="74"/>
                  </a:lnTo>
                  <a:lnTo>
                    <a:pt x="1331" y="79"/>
                  </a:lnTo>
                  <a:lnTo>
                    <a:pt x="1299" y="83"/>
                  </a:lnTo>
                  <a:lnTo>
                    <a:pt x="1262" y="86"/>
                  </a:lnTo>
                  <a:lnTo>
                    <a:pt x="1226" y="88"/>
                  </a:lnTo>
                  <a:lnTo>
                    <a:pt x="1187" y="86"/>
                  </a:lnTo>
                  <a:lnTo>
                    <a:pt x="1147" y="83"/>
                  </a:lnTo>
                  <a:lnTo>
                    <a:pt x="1107" y="76"/>
                  </a:lnTo>
                  <a:lnTo>
                    <a:pt x="1069" y="65"/>
                  </a:lnTo>
                  <a:lnTo>
                    <a:pt x="1029" y="51"/>
                  </a:lnTo>
                  <a:lnTo>
                    <a:pt x="991" y="33"/>
                  </a:lnTo>
                  <a:lnTo>
                    <a:pt x="987" y="31"/>
                  </a:lnTo>
                  <a:lnTo>
                    <a:pt x="979" y="28"/>
                  </a:lnTo>
                  <a:lnTo>
                    <a:pt x="962" y="24"/>
                  </a:lnTo>
                  <a:lnTo>
                    <a:pt x="942" y="18"/>
                  </a:lnTo>
                  <a:lnTo>
                    <a:pt x="919" y="13"/>
                  </a:lnTo>
                  <a:lnTo>
                    <a:pt x="890" y="6"/>
                  </a:lnTo>
                  <a:lnTo>
                    <a:pt x="860" y="3"/>
                  </a:lnTo>
                  <a:lnTo>
                    <a:pt x="827" y="0"/>
                  </a:lnTo>
                  <a:lnTo>
                    <a:pt x="809" y="0"/>
                  </a:lnTo>
                  <a:lnTo>
                    <a:pt x="790" y="0"/>
                  </a:lnTo>
                  <a:lnTo>
                    <a:pt x="772" y="1"/>
                  </a:lnTo>
                  <a:lnTo>
                    <a:pt x="754" y="3"/>
                  </a:lnTo>
                  <a:lnTo>
                    <a:pt x="735" y="6"/>
                  </a:lnTo>
                  <a:lnTo>
                    <a:pt x="717" y="11"/>
                  </a:lnTo>
                  <a:lnTo>
                    <a:pt x="700" y="16"/>
                  </a:lnTo>
                  <a:lnTo>
                    <a:pt x="682" y="24"/>
                  </a:lnTo>
                  <a:lnTo>
                    <a:pt x="680" y="25"/>
                  </a:lnTo>
                  <a:lnTo>
                    <a:pt x="671" y="29"/>
                  </a:lnTo>
                  <a:lnTo>
                    <a:pt x="659" y="34"/>
                  </a:lnTo>
                  <a:lnTo>
                    <a:pt x="640" y="40"/>
                  </a:lnTo>
                  <a:lnTo>
                    <a:pt x="617" y="46"/>
                  </a:lnTo>
                  <a:lnTo>
                    <a:pt x="590" y="54"/>
                  </a:lnTo>
                  <a:lnTo>
                    <a:pt x="559" y="60"/>
                  </a:lnTo>
                  <a:lnTo>
                    <a:pt x="524" y="66"/>
                  </a:lnTo>
                  <a:lnTo>
                    <a:pt x="485" y="70"/>
                  </a:lnTo>
                  <a:lnTo>
                    <a:pt x="444" y="74"/>
                  </a:lnTo>
                  <a:lnTo>
                    <a:pt x="399" y="74"/>
                  </a:lnTo>
                  <a:lnTo>
                    <a:pt x="351" y="71"/>
                  </a:lnTo>
                  <a:lnTo>
                    <a:pt x="301" y="65"/>
                  </a:lnTo>
                  <a:lnTo>
                    <a:pt x="249" y="56"/>
                  </a:lnTo>
                  <a:lnTo>
                    <a:pt x="195" y="43"/>
                  </a:lnTo>
                  <a:lnTo>
                    <a:pt x="139" y="24"/>
                  </a:lnTo>
                  <a:lnTo>
                    <a:pt x="135" y="28"/>
                  </a:lnTo>
                  <a:lnTo>
                    <a:pt x="124" y="36"/>
                  </a:lnTo>
                  <a:lnTo>
                    <a:pt x="110" y="53"/>
                  </a:lnTo>
                  <a:lnTo>
                    <a:pt x="94" y="74"/>
                  </a:lnTo>
                  <a:lnTo>
                    <a:pt x="77" y="101"/>
                  </a:lnTo>
                  <a:lnTo>
                    <a:pt x="66" y="134"/>
                  </a:lnTo>
                  <a:lnTo>
                    <a:pt x="60" y="171"/>
                  </a:lnTo>
                  <a:lnTo>
                    <a:pt x="61" y="214"/>
                  </a:lnTo>
                  <a:lnTo>
                    <a:pt x="72" y="304"/>
                  </a:lnTo>
                  <a:lnTo>
                    <a:pt x="80" y="384"/>
                  </a:lnTo>
                  <a:lnTo>
                    <a:pt x="77" y="446"/>
                  </a:lnTo>
                  <a:lnTo>
                    <a:pt x="61" y="481"/>
                  </a:lnTo>
                  <a:lnTo>
                    <a:pt x="49" y="491"/>
                  </a:lnTo>
                  <a:lnTo>
                    <a:pt x="37" y="502"/>
                  </a:lnTo>
                  <a:lnTo>
                    <a:pt x="26" y="515"/>
                  </a:lnTo>
                  <a:lnTo>
                    <a:pt x="17" y="527"/>
                  </a:lnTo>
                  <a:lnTo>
                    <a:pt x="10" y="542"/>
                  </a:lnTo>
                  <a:lnTo>
                    <a:pt x="5" y="559"/>
                  </a:lnTo>
                  <a:lnTo>
                    <a:pt x="1" y="575"/>
                  </a:lnTo>
                  <a:lnTo>
                    <a:pt x="0" y="594"/>
                  </a:lnTo>
                  <a:lnTo>
                    <a:pt x="2" y="632"/>
                  </a:lnTo>
                  <a:lnTo>
                    <a:pt x="9" y="665"/>
                  </a:lnTo>
                  <a:lnTo>
                    <a:pt x="15" y="689"/>
                  </a:lnTo>
                  <a:lnTo>
                    <a:pt x="17" y="697"/>
                  </a:lnTo>
                  <a:lnTo>
                    <a:pt x="302" y="724"/>
                  </a:lnTo>
                  <a:lnTo>
                    <a:pt x="304" y="720"/>
                  </a:lnTo>
                  <a:lnTo>
                    <a:pt x="307" y="710"/>
                  </a:lnTo>
                  <a:lnTo>
                    <a:pt x="314" y="694"/>
                  </a:lnTo>
                  <a:lnTo>
                    <a:pt x="322" y="674"/>
                  </a:lnTo>
                  <a:lnTo>
                    <a:pt x="332" y="650"/>
                  </a:lnTo>
                  <a:lnTo>
                    <a:pt x="345" y="622"/>
                  </a:lnTo>
                  <a:lnTo>
                    <a:pt x="359" y="594"/>
                  </a:lnTo>
                  <a:lnTo>
                    <a:pt x="374" y="565"/>
                  </a:lnTo>
                  <a:lnTo>
                    <a:pt x="390" y="535"/>
                  </a:lnTo>
                  <a:lnTo>
                    <a:pt x="409" y="507"/>
                  </a:lnTo>
                  <a:lnTo>
                    <a:pt x="427" y="481"/>
                  </a:lnTo>
                  <a:lnTo>
                    <a:pt x="447" y="458"/>
                  </a:lnTo>
                  <a:lnTo>
                    <a:pt x="469" y="438"/>
                  </a:lnTo>
                  <a:lnTo>
                    <a:pt x="490" y="424"/>
                  </a:lnTo>
                  <a:lnTo>
                    <a:pt x="512" y="415"/>
                  </a:lnTo>
                  <a:lnTo>
                    <a:pt x="535" y="413"/>
                  </a:lnTo>
                  <a:lnTo>
                    <a:pt x="575" y="420"/>
                  </a:lnTo>
                  <a:lnTo>
                    <a:pt x="605" y="436"/>
                  </a:lnTo>
                  <a:lnTo>
                    <a:pt x="625" y="458"/>
                  </a:lnTo>
                  <a:lnTo>
                    <a:pt x="636" y="485"/>
                  </a:lnTo>
                  <a:lnTo>
                    <a:pt x="640" y="515"/>
                  </a:lnTo>
                  <a:lnTo>
                    <a:pt x="636" y="547"/>
                  </a:lnTo>
                  <a:lnTo>
                    <a:pt x="626" y="579"/>
                  </a:lnTo>
                  <a:lnTo>
                    <a:pt x="611" y="610"/>
                  </a:lnTo>
                  <a:lnTo>
                    <a:pt x="614" y="611"/>
                  </a:lnTo>
                  <a:lnTo>
                    <a:pt x="621" y="615"/>
                  </a:lnTo>
                  <a:lnTo>
                    <a:pt x="634" y="620"/>
                  </a:lnTo>
                  <a:lnTo>
                    <a:pt x="651" y="626"/>
                  </a:lnTo>
                  <a:lnTo>
                    <a:pt x="671" y="634"/>
                  </a:lnTo>
                  <a:lnTo>
                    <a:pt x="695" y="641"/>
                  </a:lnTo>
                  <a:lnTo>
                    <a:pt x="721" y="649"/>
                  </a:lnTo>
                  <a:lnTo>
                    <a:pt x="749" y="655"/>
                  </a:lnTo>
                  <a:lnTo>
                    <a:pt x="779" y="660"/>
                  </a:lnTo>
                  <a:lnTo>
                    <a:pt x="810" y="662"/>
                  </a:lnTo>
                  <a:lnTo>
                    <a:pt x="842" y="664"/>
                  </a:lnTo>
                  <a:lnTo>
                    <a:pt x="875" y="660"/>
                  </a:lnTo>
                  <a:lnTo>
                    <a:pt x="906" y="655"/>
                  </a:lnTo>
                  <a:lnTo>
                    <a:pt x="937" y="645"/>
                  </a:lnTo>
                  <a:lnTo>
                    <a:pt x="967" y="630"/>
                  </a:lnTo>
                  <a:lnTo>
                    <a:pt x="995" y="610"/>
                  </a:lnTo>
                  <a:lnTo>
                    <a:pt x="990" y="602"/>
                  </a:lnTo>
                  <a:lnTo>
                    <a:pt x="980" y="580"/>
                  </a:lnTo>
                  <a:lnTo>
                    <a:pt x="967" y="550"/>
                  </a:lnTo>
                  <a:lnTo>
                    <a:pt x="960" y="515"/>
                  </a:lnTo>
                  <a:lnTo>
                    <a:pt x="960" y="480"/>
                  </a:lnTo>
                  <a:lnTo>
                    <a:pt x="974" y="448"/>
                  </a:lnTo>
                  <a:lnTo>
                    <a:pt x="1006" y="424"/>
                  </a:lnTo>
                  <a:lnTo>
                    <a:pt x="1061" y="413"/>
                  </a:lnTo>
                  <a:lnTo>
                    <a:pt x="1090" y="415"/>
                  </a:lnTo>
                  <a:lnTo>
                    <a:pt x="1116" y="424"/>
                  </a:lnTo>
                  <a:lnTo>
                    <a:pt x="1140" y="438"/>
                  </a:lnTo>
                  <a:lnTo>
                    <a:pt x="1162" y="458"/>
                  </a:lnTo>
                  <a:lnTo>
                    <a:pt x="1184" y="481"/>
                  </a:lnTo>
                  <a:lnTo>
                    <a:pt x="1202" y="507"/>
                  </a:lnTo>
                  <a:lnTo>
                    <a:pt x="1220" y="535"/>
                  </a:lnTo>
                  <a:lnTo>
                    <a:pt x="1236" y="565"/>
                  </a:lnTo>
                  <a:lnTo>
                    <a:pt x="1249" y="594"/>
                  </a:lnTo>
                  <a:lnTo>
                    <a:pt x="1261" y="622"/>
                  </a:lnTo>
                  <a:lnTo>
                    <a:pt x="1271" y="650"/>
                  </a:lnTo>
                  <a:lnTo>
                    <a:pt x="1279" y="674"/>
                  </a:lnTo>
                  <a:lnTo>
                    <a:pt x="1285" y="694"/>
                  </a:lnTo>
                  <a:lnTo>
                    <a:pt x="1290" y="710"/>
                  </a:lnTo>
                  <a:lnTo>
                    <a:pt x="1292" y="720"/>
                  </a:lnTo>
                  <a:lnTo>
                    <a:pt x="1294" y="7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88" name="Freeform 40"/>
            <p:cNvSpPr>
              <a:spLocks/>
            </p:cNvSpPr>
            <p:nvPr/>
          </p:nvSpPr>
          <p:spPr bwMode="auto">
            <a:xfrm>
              <a:off x="2849" y="3612"/>
              <a:ext cx="360" cy="316"/>
            </a:xfrm>
            <a:custGeom>
              <a:avLst/>
              <a:gdLst>
                <a:gd name="T0" fmla="*/ 1440 w 1441"/>
                <a:gd name="T1" fmla="*/ 1112 h 1267"/>
                <a:gd name="T2" fmla="*/ 1433 w 1441"/>
                <a:gd name="T3" fmla="*/ 1126 h 1267"/>
                <a:gd name="T4" fmla="*/ 1415 w 1441"/>
                <a:gd name="T5" fmla="*/ 1147 h 1267"/>
                <a:gd name="T6" fmla="*/ 1376 w 1441"/>
                <a:gd name="T7" fmla="*/ 1175 h 1267"/>
                <a:gd name="T8" fmla="*/ 1311 w 1441"/>
                <a:gd name="T9" fmla="*/ 1203 h 1267"/>
                <a:gd name="T10" fmla="*/ 1212 w 1441"/>
                <a:gd name="T11" fmla="*/ 1231 h 1267"/>
                <a:gd name="T12" fmla="*/ 1073 w 1441"/>
                <a:gd name="T13" fmla="*/ 1252 h 1267"/>
                <a:gd name="T14" fmla="*/ 887 w 1441"/>
                <a:gd name="T15" fmla="*/ 1266 h 1267"/>
                <a:gd name="T16" fmla="*/ 661 w 1441"/>
                <a:gd name="T17" fmla="*/ 1266 h 1267"/>
                <a:gd name="T18" fmla="*/ 466 w 1441"/>
                <a:gd name="T19" fmla="*/ 1255 h 1267"/>
                <a:gd name="T20" fmla="*/ 312 w 1441"/>
                <a:gd name="T21" fmla="*/ 1235 h 1267"/>
                <a:gd name="T22" fmla="*/ 195 w 1441"/>
                <a:gd name="T23" fmla="*/ 1211 h 1267"/>
                <a:gd name="T24" fmla="*/ 108 w 1441"/>
                <a:gd name="T25" fmla="*/ 1185 h 1267"/>
                <a:gd name="T26" fmla="*/ 51 w 1441"/>
                <a:gd name="T27" fmla="*/ 1161 h 1267"/>
                <a:gd name="T28" fmla="*/ 17 w 1441"/>
                <a:gd name="T29" fmla="*/ 1141 h 1267"/>
                <a:gd name="T30" fmla="*/ 1 w 1441"/>
                <a:gd name="T31" fmla="*/ 1130 h 1267"/>
                <a:gd name="T32" fmla="*/ 1 w 1441"/>
                <a:gd name="T33" fmla="*/ 1122 h 1267"/>
                <a:gd name="T34" fmla="*/ 12 w 1441"/>
                <a:gd name="T35" fmla="*/ 1085 h 1267"/>
                <a:gd name="T36" fmla="*/ 36 w 1441"/>
                <a:gd name="T37" fmla="*/ 1027 h 1267"/>
                <a:gd name="T38" fmla="*/ 76 w 1441"/>
                <a:gd name="T39" fmla="*/ 970 h 1267"/>
                <a:gd name="T40" fmla="*/ 118 w 1441"/>
                <a:gd name="T41" fmla="*/ 936 h 1267"/>
                <a:gd name="T42" fmla="*/ 151 w 1441"/>
                <a:gd name="T43" fmla="*/ 902 h 1267"/>
                <a:gd name="T44" fmla="*/ 186 w 1441"/>
                <a:gd name="T45" fmla="*/ 855 h 1267"/>
                <a:gd name="T46" fmla="*/ 220 w 1441"/>
                <a:gd name="T47" fmla="*/ 797 h 1267"/>
                <a:gd name="T48" fmla="*/ 251 w 1441"/>
                <a:gd name="T49" fmla="*/ 730 h 1267"/>
                <a:gd name="T50" fmla="*/ 277 w 1441"/>
                <a:gd name="T51" fmla="*/ 654 h 1267"/>
                <a:gd name="T52" fmla="*/ 297 w 1441"/>
                <a:gd name="T53" fmla="*/ 571 h 1267"/>
                <a:gd name="T54" fmla="*/ 308 w 1441"/>
                <a:gd name="T55" fmla="*/ 485 h 1267"/>
                <a:gd name="T56" fmla="*/ 310 w 1441"/>
                <a:gd name="T57" fmla="*/ 355 h 1267"/>
                <a:gd name="T58" fmla="*/ 320 w 1441"/>
                <a:gd name="T59" fmla="*/ 219 h 1267"/>
                <a:gd name="T60" fmla="*/ 351 w 1441"/>
                <a:gd name="T61" fmla="*/ 129 h 1267"/>
                <a:gd name="T62" fmla="*/ 417 w 1441"/>
                <a:gd name="T63" fmla="*/ 83 h 1267"/>
                <a:gd name="T64" fmla="*/ 468 w 1441"/>
                <a:gd name="T65" fmla="*/ 74 h 1267"/>
                <a:gd name="T66" fmla="*/ 482 w 1441"/>
                <a:gd name="T67" fmla="*/ 63 h 1267"/>
                <a:gd name="T68" fmla="*/ 508 w 1441"/>
                <a:gd name="T69" fmla="*/ 45 h 1267"/>
                <a:gd name="T70" fmla="*/ 552 w 1441"/>
                <a:gd name="T71" fmla="*/ 29 h 1267"/>
                <a:gd name="T72" fmla="*/ 582 w 1441"/>
                <a:gd name="T73" fmla="*/ 24 h 1267"/>
                <a:gd name="T74" fmla="*/ 598 w 1441"/>
                <a:gd name="T75" fmla="*/ 20 h 1267"/>
                <a:gd name="T76" fmla="*/ 628 w 1441"/>
                <a:gd name="T77" fmla="*/ 13 h 1267"/>
                <a:gd name="T78" fmla="*/ 671 w 1441"/>
                <a:gd name="T79" fmla="*/ 5 h 1267"/>
                <a:gd name="T80" fmla="*/ 721 w 1441"/>
                <a:gd name="T81" fmla="*/ 0 h 1267"/>
                <a:gd name="T82" fmla="*/ 777 w 1441"/>
                <a:gd name="T83" fmla="*/ 0 h 1267"/>
                <a:gd name="T84" fmla="*/ 838 w 1441"/>
                <a:gd name="T85" fmla="*/ 8 h 1267"/>
                <a:gd name="T86" fmla="*/ 900 w 1441"/>
                <a:gd name="T87" fmla="*/ 24 h 1267"/>
                <a:gd name="T88" fmla="*/ 935 w 1441"/>
                <a:gd name="T89" fmla="*/ 36 h 1267"/>
                <a:gd name="T90" fmla="*/ 967 w 1441"/>
                <a:gd name="T91" fmla="*/ 43 h 1267"/>
                <a:gd name="T92" fmla="*/ 1015 w 1441"/>
                <a:gd name="T93" fmla="*/ 56 h 1267"/>
                <a:gd name="T94" fmla="*/ 1056 w 1441"/>
                <a:gd name="T95" fmla="*/ 81 h 1267"/>
                <a:gd name="T96" fmla="*/ 1072 w 1441"/>
                <a:gd name="T97" fmla="*/ 101 h 1267"/>
                <a:gd name="T98" fmla="*/ 1091 w 1441"/>
                <a:gd name="T99" fmla="*/ 116 h 1267"/>
                <a:gd name="T100" fmla="*/ 1116 w 1441"/>
                <a:gd name="T101" fmla="*/ 155 h 1267"/>
                <a:gd name="T102" fmla="*/ 1135 w 1441"/>
                <a:gd name="T103" fmla="*/ 225 h 1267"/>
                <a:gd name="T104" fmla="*/ 1138 w 1441"/>
                <a:gd name="T105" fmla="*/ 341 h 1267"/>
                <a:gd name="T106" fmla="*/ 1156 w 1441"/>
                <a:gd name="T107" fmla="*/ 522 h 1267"/>
                <a:gd name="T108" fmla="*/ 1197 w 1441"/>
                <a:gd name="T109" fmla="*/ 724 h 1267"/>
                <a:gd name="T110" fmla="*/ 1268 w 1441"/>
                <a:gd name="T111" fmla="*/ 892 h 1267"/>
                <a:gd name="T112" fmla="*/ 1366 w 1441"/>
                <a:gd name="T113" fmla="*/ 986 h 1267"/>
                <a:gd name="T114" fmla="*/ 1422 w 1441"/>
                <a:gd name="T115" fmla="*/ 1048 h 1267"/>
                <a:gd name="T116" fmla="*/ 1440 w 1441"/>
                <a:gd name="T117" fmla="*/ 1088 h 1267"/>
                <a:gd name="T118" fmla="*/ 1441 w 1441"/>
                <a:gd name="T119" fmla="*/ 1108 h 1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441" h="1267">
                  <a:moveTo>
                    <a:pt x="1440" y="1111"/>
                  </a:moveTo>
                  <a:lnTo>
                    <a:pt x="1440" y="1112"/>
                  </a:lnTo>
                  <a:lnTo>
                    <a:pt x="1437" y="1117"/>
                  </a:lnTo>
                  <a:lnTo>
                    <a:pt x="1433" y="1126"/>
                  </a:lnTo>
                  <a:lnTo>
                    <a:pt x="1426" y="1136"/>
                  </a:lnTo>
                  <a:lnTo>
                    <a:pt x="1415" y="1147"/>
                  </a:lnTo>
                  <a:lnTo>
                    <a:pt x="1397" y="1161"/>
                  </a:lnTo>
                  <a:lnTo>
                    <a:pt x="1376" y="1175"/>
                  </a:lnTo>
                  <a:lnTo>
                    <a:pt x="1347" y="1188"/>
                  </a:lnTo>
                  <a:lnTo>
                    <a:pt x="1311" y="1203"/>
                  </a:lnTo>
                  <a:lnTo>
                    <a:pt x="1266" y="1217"/>
                  </a:lnTo>
                  <a:lnTo>
                    <a:pt x="1212" y="1231"/>
                  </a:lnTo>
                  <a:lnTo>
                    <a:pt x="1148" y="1242"/>
                  </a:lnTo>
                  <a:lnTo>
                    <a:pt x="1073" y="1252"/>
                  </a:lnTo>
                  <a:lnTo>
                    <a:pt x="987" y="1261"/>
                  </a:lnTo>
                  <a:lnTo>
                    <a:pt x="887" y="1266"/>
                  </a:lnTo>
                  <a:lnTo>
                    <a:pt x="775" y="1267"/>
                  </a:lnTo>
                  <a:lnTo>
                    <a:pt x="661" y="1266"/>
                  </a:lnTo>
                  <a:lnTo>
                    <a:pt x="558" y="1261"/>
                  </a:lnTo>
                  <a:lnTo>
                    <a:pt x="466" y="1255"/>
                  </a:lnTo>
                  <a:lnTo>
                    <a:pt x="385" y="1246"/>
                  </a:lnTo>
                  <a:lnTo>
                    <a:pt x="312" y="1235"/>
                  </a:lnTo>
                  <a:lnTo>
                    <a:pt x="250" y="1223"/>
                  </a:lnTo>
                  <a:lnTo>
                    <a:pt x="195" y="1211"/>
                  </a:lnTo>
                  <a:lnTo>
                    <a:pt x="148" y="1197"/>
                  </a:lnTo>
                  <a:lnTo>
                    <a:pt x="108" y="1185"/>
                  </a:lnTo>
                  <a:lnTo>
                    <a:pt x="77" y="1172"/>
                  </a:lnTo>
                  <a:lnTo>
                    <a:pt x="51" y="1161"/>
                  </a:lnTo>
                  <a:lnTo>
                    <a:pt x="31" y="1150"/>
                  </a:lnTo>
                  <a:lnTo>
                    <a:pt x="17" y="1141"/>
                  </a:lnTo>
                  <a:lnTo>
                    <a:pt x="7" y="1135"/>
                  </a:lnTo>
                  <a:lnTo>
                    <a:pt x="1" y="1130"/>
                  </a:lnTo>
                  <a:lnTo>
                    <a:pt x="0" y="1128"/>
                  </a:lnTo>
                  <a:lnTo>
                    <a:pt x="1" y="1122"/>
                  </a:lnTo>
                  <a:lnTo>
                    <a:pt x="5" y="1107"/>
                  </a:lnTo>
                  <a:lnTo>
                    <a:pt x="12" y="1085"/>
                  </a:lnTo>
                  <a:lnTo>
                    <a:pt x="22" y="1057"/>
                  </a:lnTo>
                  <a:lnTo>
                    <a:pt x="36" y="1027"/>
                  </a:lnTo>
                  <a:lnTo>
                    <a:pt x="53" y="997"/>
                  </a:lnTo>
                  <a:lnTo>
                    <a:pt x="76" y="970"/>
                  </a:lnTo>
                  <a:lnTo>
                    <a:pt x="103" y="947"/>
                  </a:lnTo>
                  <a:lnTo>
                    <a:pt x="118" y="936"/>
                  </a:lnTo>
                  <a:lnTo>
                    <a:pt x="135" y="921"/>
                  </a:lnTo>
                  <a:lnTo>
                    <a:pt x="151" y="902"/>
                  </a:lnTo>
                  <a:lnTo>
                    <a:pt x="168" y="880"/>
                  </a:lnTo>
                  <a:lnTo>
                    <a:pt x="186" y="855"/>
                  </a:lnTo>
                  <a:lnTo>
                    <a:pt x="202" y="827"/>
                  </a:lnTo>
                  <a:lnTo>
                    <a:pt x="220" y="797"/>
                  </a:lnTo>
                  <a:lnTo>
                    <a:pt x="236" y="765"/>
                  </a:lnTo>
                  <a:lnTo>
                    <a:pt x="251" y="730"/>
                  </a:lnTo>
                  <a:lnTo>
                    <a:pt x="265" y="692"/>
                  </a:lnTo>
                  <a:lnTo>
                    <a:pt x="277" y="654"/>
                  </a:lnTo>
                  <a:lnTo>
                    <a:pt x="288" y="614"/>
                  </a:lnTo>
                  <a:lnTo>
                    <a:pt x="297" y="571"/>
                  </a:lnTo>
                  <a:lnTo>
                    <a:pt x="303" y="529"/>
                  </a:lnTo>
                  <a:lnTo>
                    <a:pt x="308" y="485"/>
                  </a:lnTo>
                  <a:lnTo>
                    <a:pt x="310" y="440"/>
                  </a:lnTo>
                  <a:lnTo>
                    <a:pt x="310" y="355"/>
                  </a:lnTo>
                  <a:lnTo>
                    <a:pt x="313" y="281"/>
                  </a:lnTo>
                  <a:lnTo>
                    <a:pt x="320" y="219"/>
                  </a:lnTo>
                  <a:lnTo>
                    <a:pt x="332" y="168"/>
                  </a:lnTo>
                  <a:lnTo>
                    <a:pt x="351" y="129"/>
                  </a:lnTo>
                  <a:lnTo>
                    <a:pt x="378" y="100"/>
                  </a:lnTo>
                  <a:lnTo>
                    <a:pt x="417" y="83"/>
                  </a:lnTo>
                  <a:lnTo>
                    <a:pt x="467" y="76"/>
                  </a:lnTo>
                  <a:lnTo>
                    <a:pt x="468" y="74"/>
                  </a:lnTo>
                  <a:lnTo>
                    <a:pt x="473" y="69"/>
                  </a:lnTo>
                  <a:lnTo>
                    <a:pt x="482" y="63"/>
                  </a:lnTo>
                  <a:lnTo>
                    <a:pt x="493" y="54"/>
                  </a:lnTo>
                  <a:lnTo>
                    <a:pt x="508" y="45"/>
                  </a:lnTo>
                  <a:lnTo>
                    <a:pt x="528" y="36"/>
                  </a:lnTo>
                  <a:lnTo>
                    <a:pt x="552" y="29"/>
                  </a:lnTo>
                  <a:lnTo>
                    <a:pt x="580" y="25"/>
                  </a:lnTo>
                  <a:lnTo>
                    <a:pt x="582" y="24"/>
                  </a:lnTo>
                  <a:lnTo>
                    <a:pt x="588" y="23"/>
                  </a:lnTo>
                  <a:lnTo>
                    <a:pt x="598" y="20"/>
                  </a:lnTo>
                  <a:lnTo>
                    <a:pt x="612" y="16"/>
                  </a:lnTo>
                  <a:lnTo>
                    <a:pt x="628" y="13"/>
                  </a:lnTo>
                  <a:lnTo>
                    <a:pt x="648" y="9"/>
                  </a:lnTo>
                  <a:lnTo>
                    <a:pt x="671" y="5"/>
                  </a:lnTo>
                  <a:lnTo>
                    <a:pt x="695" y="3"/>
                  </a:lnTo>
                  <a:lnTo>
                    <a:pt x="721" y="0"/>
                  </a:lnTo>
                  <a:lnTo>
                    <a:pt x="748" y="0"/>
                  </a:lnTo>
                  <a:lnTo>
                    <a:pt x="777" y="0"/>
                  </a:lnTo>
                  <a:lnTo>
                    <a:pt x="807" y="3"/>
                  </a:lnTo>
                  <a:lnTo>
                    <a:pt x="838" y="8"/>
                  </a:lnTo>
                  <a:lnTo>
                    <a:pt x="868" y="14"/>
                  </a:lnTo>
                  <a:lnTo>
                    <a:pt x="900" y="24"/>
                  </a:lnTo>
                  <a:lnTo>
                    <a:pt x="930" y="36"/>
                  </a:lnTo>
                  <a:lnTo>
                    <a:pt x="935" y="36"/>
                  </a:lnTo>
                  <a:lnTo>
                    <a:pt x="948" y="39"/>
                  </a:lnTo>
                  <a:lnTo>
                    <a:pt x="967" y="43"/>
                  </a:lnTo>
                  <a:lnTo>
                    <a:pt x="991" y="48"/>
                  </a:lnTo>
                  <a:lnTo>
                    <a:pt x="1015" y="56"/>
                  </a:lnTo>
                  <a:lnTo>
                    <a:pt x="1037" y="66"/>
                  </a:lnTo>
                  <a:lnTo>
                    <a:pt x="1056" y="81"/>
                  </a:lnTo>
                  <a:lnTo>
                    <a:pt x="1070" y="100"/>
                  </a:lnTo>
                  <a:lnTo>
                    <a:pt x="1072" y="101"/>
                  </a:lnTo>
                  <a:lnTo>
                    <a:pt x="1080" y="106"/>
                  </a:lnTo>
                  <a:lnTo>
                    <a:pt x="1091" y="116"/>
                  </a:lnTo>
                  <a:lnTo>
                    <a:pt x="1103" y="133"/>
                  </a:lnTo>
                  <a:lnTo>
                    <a:pt x="1116" y="155"/>
                  </a:lnTo>
                  <a:lnTo>
                    <a:pt x="1127" y="186"/>
                  </a:lnTo>
                  <a:lnTo>
                    <a:pt x="1135" y="225"/>
                  </a:lnTo>
                  <a:lnTo>
                    <a:pt x="1137" y="275"/>
                  </a:lnTo>
                  <a:lnTo>
                    <a:pt x="1138" y="341"/>
                  </a:lnTo>
                  <a:lnTo>
                    <a:pt x="1145" y="426"/>
                  </a:lnTo>
                  <a:lnTo>
                    <a:pt x="1156" y="522"/>
                  </a:lnTo>
                  <a:lnTo>
                    <a:pt x="1173" y="624"/>
                  </a:lnTo>
                  <a:lnTo>
                    <a:pt x="1197" y="724"/>
                  </a:lnTo>
                  <a:lnTo>
                    <a:pt x="1228" y="816"/>
                  </a:lnTo>
                  <a:lnTo>
                    <a:pt x="1268" y="892"/>
                  </a:lnTo>
                  <a:lnTo>
                    <a:pt x="1318" y="947"/>
                  </a:lnTo>
                  <a:lnTo>
                    <a:pt x="1366" y="986"/>
                  </a:lnTo>
                  <a:lnTo>
                    <a:pt x="1400" y="1020"/>
                  </a:lnTo>
                  <a:lnTo>
                    <a:pt x="1422" y="1048"/>
                  </a:lnTo>
                  <a:lnTo>
                    <a:pt x="1435" y="1071"/>
                  </a:lnTo>
                  <a:lnTo>
                    <a:pt x="1440" y="1088"/>
                  </a:lnTo>
                  <a:lnTo>
                    <a:pt x="1441" y="1101"/>
                  </a:lnTo>
                  <a:lnTo>
                    <a:pt x="1441" y="1108"/>
                  </a:lnTo>
                  <a:lnTo>
                    <a:pt x="1440" y="111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89" name="Freeform 41"/>
            <p:cNvSpPr>
              <a:spLocks/>
            </p:cNvSpPr>
            <p:nvPr/>
          </p:nvSpPr>
          <p:spPr bwMode="auto">
            <a:xfrm>
              <a:off x="2861" y="3622"/>
              <a:ext cx="339" cy="298"/>
            </a:xfrm>
            <a:custGeom>
              <a:avLst/>
              <a:gdLst>
                <a:gd name="T0" fmla="*/ 1355 w 1356"/>
                <a:gd name="T1" fmla="*/ 1049 h 1194"/>
                <a:gd name="T2" fmla="*/ 1349 w 1356"/>
                <a:gd name="T3" fmla="*/ 1061 h 1194"/>
                <a:gd name="T4" fmla="*/ 1331 w 1356"/>
                <a:gd name="T5" fmla="*/ 1081 h 1194"/>
                <a:gd name="T6" fmla="*/ 1295 w 1356"/>
                <a:gd name="T7" fmla="*/ 1107 h 1194"/>
                <a:gd name="T8" fmla="*/ 1234 w 1356"/>
                <a:gd name="T9" fmla="*/ 1134 h 1194"/>
                <a:gd name="T10" fmla="*/ 1141 w 1356"/>
                <a:gd name="T11" fmla="*/ 1160 h 1194"/>
                <a:gd name="T12" fmla="*/ 1011 w 1356"/>
                <a:gd name="T13" fmla="*/ 1180 h 1194"/>
                <a:gd name="T14" fmla="*/ 836 w 1356"/>
                <a:gd name="T15" fmla="*/ 1192 h 1194"/>
                <a:gd name="T16" fmla="*/ 622 w 1356"/>
                <a:gd name="T17" fmla="*/ 1192 h 1194"/>
                <a:gd name="T18" fmla="*/ 440 w 1356"/>
                <a:gd name="T19" fmla="*/ 1181 h 1194"/>
                <a:gd name="T20" fmla="*/ 295 w 1356"/>
                <a:gd name="T21" fmla="*/ 1164 h 1194"/>
                <a:gd name="T22" fmla="*/ 184 w 1356"/>
                <a:gd name="T23" fmla="*/ 1141 h 1194"/>
                <a:gd name="T24" fmla="*/ 102 w 1356"/>
                <a:gd name="T25" fmla="*/ 1116 h 1194"/>
                <a:gd name="T26" fmla="*/ 49 w 1356"/>
                <a:gd name="T27" fmla="*/ 1094 h 1194"/>
                <a:gd name="T28" fmla="*/ 16 w 1356"/>
                <a:gd name="T29" fmla="*/ 1076 h 1194"/>
                <a:gd name="T30" fmla="*/ 1 w 1356"/>
                <a:gd name="T31" fmla="*/ 1065 h 1194"/>
                <a:gd name="T32" fmla="*/ 1 w 1356"/>
                <a:gd name="T33" fmla="*/ 1059 h 1194"/>
                <a:gd name="T34" fmla="*/ 11 w 1356"/>
                <a:gd name="T35" fmla="*/ 1022 h 1194"/>
                <a:gd name="T36" fmla="*/ 34 w 1356"/>
                <a:gd name="T37" fmla="*/ 967 h 1194"/>
                <a:gd name="T38" fmla="*/ 72 w 1356"/>
                <a:gd name="T39" fmla="*/ 914 h 1194"/>
                <a:gd name="T40" fmla="*/ 126 w 1356"/>
                <a:gd name="T41" fmla="*/ 867 h 1194"/>
                <a:gd name="T42" fmla="*/ 191 w 1356"/>
                <a:gd name="T43" fmla="*/ 780 h 1194"/>
                <a:gd name="T44" fmla="*/ 250 w 1356"/>
                <a:gd name="T45" fmla="*/ 653 h 1194"/>
                <a:gd name="T46" fmla="*/ 287 w 1356"/>
                <a:gd name="T47" fmla="*/ 499 h 1194"/>
                <a:gd name="T48" fmla="*/ 292 w 1356"/>
                <a:gd name="T49" fmla="*/ 335 h 1194"/>
                <a:gd name="T50" fmla="*/ 301 w 1356"/>
                <a:gd name="T51" fmla="*/ 208 h 1194"/>
                <a:gd name="T52" fmla="*/ 331 w 1356"/>
                <a:gd name="T53" fmla="*/ 123 h 1194"/>
                <a:gd name="T54" fmla="*/ 392 w 1356"/>
                <a:gd name="T55" fmla="*/ 79 h 1194"/>
                <a:gd name="T56" fmla="*/ 441 w 1356"/>
                <a:gd name="T57" fmla="*/ 72 h 1194"/>
                <a:gd name="T58" fmla="*/ 454 w 1356"/>
                <a:gd name="T59" fmla="*/ 60 h 1194"/>
                <a:gd name="T60" fmla="*/ 480 w 1356"/>
                <a:gd name="T61" fmla="*/ 44 h 1194"/>
                <a:gd name="T62" fmla="*/ 520 w 1356"/>
                <a:gd name="T63" fmla="*/ 29 h 1194"/>
                <a:gd name="T64" fmla="*/ 549 w 1356"/>
                <a:gd name="T65" fmla="*/ 24 h 1194"/>
                <a:gd name="T66" fmla="*/ 564 w 1356"/>
                <a:gd name="T67" fmla="*/ 20 h 1194"/>
                <a:gd name="T68" fmla="*/ 592 w 1356"/>
                <a:gd name="T69" fmla="*/ 13 h 1194"/>
                <a:gd name="T70" fmla="*/ 631 w 1356"/>
                <a:gd name="T71" fmla="*/ 7 h 1194"/>
                <a:gd name="T72" fmla="*/ 679 w 1356"/>
                <a:gd name="T73" fmla="*/ 2 h 1194"/>
                <a:gd name="T74" fmla="*/ 732 w 1356"/>
                <a:gd name="T75" fmla="*/ 2 h 1194"/>
                <a:gd name="T76" fmla="*/ 789 w 1356"/>
                <a:gd name="T77" fmla="*/ 8 h 1194"/>
                <a:gd name="T78" fmla="*/ 846 w 1356"/>
                <a:gd name="T79" fmla="*/ 24 h 1194"/>
                <a:gd name="T80" fmla="*/ 880 w 1356"/>
                <a:gd name="T81" fmla="*/ 35 h 1194"/>
                <a:gd name="T82" fmla="*/ 911 w 1356"/>
                <a:gd name="T83" fmla="*/ 40 h 1194"/>
                <a:gd name="T84" fmla="*/ 955 w 1356"/>
                <a:gd name="T85" fmla="*/ 54 h 1194"/>
                <a:gd name="T86" fmla="*/ 995 w 1356"/>
                <a:gd name="T87" fmla="*/ 78 h 1194"/>
                <a:gd name="T88" fmla="*/ 1010 w 1356"/>
                <a:gd name="T89" fmla="*/ 97 h 1194"/>
                <a:gd name="T90" fmla="*/ 1027 w 1356"/>
                <a:gd name="T91" fmla="*/ 112 h 1194"/>
                <a:gd name="T92" fmla="*/ 1051 w 1356"/>
                <a:gd name="T93" fmla="*/ 148 h 1194"/>
                <a:gd name="T94" fmla="*/ 1069 w 1356"/>
                <a:gd name="T95" fmla="*/ 214 h 1194"/>
                <a:gd name="T96" fmla="*/ 1072 w 1356"/>
                <a:gd name="T97" fmla="*/ 323 h 1194"/>
                <a:gd name="T98" fmla="*/ 1089 w 1356"/>
                <a:gd name="T99" fmla="*/ 494 h 1194"/>
                <a:gd name="T100" fmla="*/ 1127 w 1356"/>
                <a:gd name="T101" fmla="*/ 683 h 1194"/>
                <a:gd name="T102" fmla="*/ 1195 w 1356"/>
                <a:gd name="T103" fmla="*/ 841 h 1194"/>
                <a:gd name="T104" fmla="*/ 1286 w 1356"/>
                <a:gd name="T105" fmla="*/ 930 h 1194"/>
                <a:gd name="T106" fmla="*/ 1339 w 1356"/>
                <a:gd name="T107" fmla="*/ 989 h 1194"/>
                <a:gd name="T108" fmla="*/ 1355 w 1356"/>
                <a:gd name="T109" fmla="*/ 1026 h 1194"/>
                <a:gd name="T110" fmla="*/ 1356 w 1356"/>
                <a:gd name="T111" fmla="*/ 1045 h 1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356" h="1194">
                  <a:moveTo>
                    <a:pt x="1355" y="1047"/>
                  </a:moveTo>
                  <a:lnTo>
                    <a:pt x="1355" y="1049"/>
                  </a:lnTo>
                  <a:lnTo>
                    <a:pt x="1352" y="1054"/>
                  </a:lnTo>
                  <a:lnTo>
                    <a:pt x="1349" y="1061"/>
                  </a:lnTo>
                  <a:lnTo>
                    <a:pt x="1342" y="1070"/>
                  </a:lnTo>
                  <a:lnTo>
                    <a:pt x="1331" y="1081"/>
                  </a:lnTo>
                  <a:lnTo>
                    <a:pt x="1316" y="1094"/>
                  </a:lnTo>
                  <a:lnTo>
                    <a:pt x="1295" y="1107"/>
                  </a:lnTo>
                  <a:lnTo>
                    <a:pt x="1267" y="1120"/>
                  </a:lnTo>
                  <a:lnTo>
                    <a:pt x="1234" y="1134"/>
                  </a:lnTo>
                  <a:lnTo>
                    <a:pt x="1192" y="1147"/>
                  </a:lnTo>
                  <a:lnTo>
                    <a:pt x="1141" y="1160"/>
                  </a:lnTo>
                  <a:lnTo>
                    <a:pt x="1081" y="1171"/>
                  </a:lnTo>
                  <a:lnTo>
                    <a:pt x="1011" y="1180"/>
                  </a:lnTo>
                  <a:lnTo>
                    <a:pt x="930" y="1187"/>
                  </a:lnTo>
                  <a:lnTo>
                    <a:pt x="836" y="1192"/>
                  </a:lnTo>
                  <a:lnTo>
                    <a:pt x="730" y="1194"/>
                  </a:lnTo>
                  <a:lnTo>
                    <a:pt x="622" y="1192"/>
                  </a:lnTo>
                  <a:lnTo>
                    <a:pt x="526" y="1189"/>
                  </a:lnTo>
                  <a:lnTo>
                    <a:pt x="440" y="1181"/>
                  </a:lnTo>
                  <a:lnTo>
                    <a:pt x="362" y="1174"/>
                  </a:lnTo>
                  <a:lnTo>
                    <a:pt x="295" y="1164"/>
                  </a:lnTo>
                  <a:lnTo>
                    <a:pt x="235" y="1152"/>
                  </a:lnTo>
                  <a:lnTo>
                    <a:pt x="184" y="1141"/>
                  </a:lnTo>
                  <a:lnTo>
                    <a:pt x="140" y="1129"/>
                  </a:lnTo>
                  <a:lnTo>
                    <a:pt x="102" y="1116"/>
                  </a:lnTo>
                  <a:lnTo>
                    <a:pt x="72" y="1105"/>
                  </a:lnTo>
                  <a:lnTo>
                    <a:pt x="49" y="1094"/>
                  </a:lnTo>
                  <a:lnTo>
                    <a:pt x="30" y="1084"/>
                  </a:lnTo>
                  <a:lnTo>
                    <a:pt x="16" y="1076"/>
                  </a:lnTo>
                  <a:lnTo>
                    <a:pt x="6" y="1069"/>
                  </a:lnTo>
                  <a:lnTo>
                    <a:pt x="1" y="1065"/>
                  </a:lnTo>
                  <a:lnTo>
                    <a:pt x="0" y="1064"/>
                  </a:lnTo>
                  <a:lnTo>
                    <a:pt x="1" y="1059"/>
                  </a:lnTo>
                  <a:lnTo>
                    <a:pt x="5" y="1044"/>
                  </a:lnTo>
                  <a:lnTo>
                    <a:pt x="11" y="1022"/>
                  </a:lnTo>
                  <a:lnTo>
                    <a:pt x="21" y="996"/>
                  </a:lnTo>
                  <a:lnTo>
                    <a:pt x="34" y="967"/>
                  </a:lnTo>
                  <a:lnTo>
                    <a:pt x="51" y="940"/>
                  </a:lnTo>
                  <a:lnTo>
                    <a:pt x="72" y="914"/>
                  </a:lnTo>
                  <a:lnTo>
                    <a:pt x="97" y="892"/>
                  </a:lnTo>
                  <a:lnTo>
                    <a:pt x="126" y="867"/>
                  </a:lnTo>
                  <a:lnTo>
                    <a:pt x="159" y="829"/>
                  </a:lnTo>
                  <a:lnTo>
                    <a:pt x="191" y="780"/>
                  </a:lnTo>
                  <a:lnTo>
                    <a:pt x="222" y="720"/>
                  </a:lnTo>
                  <a:lnTo>
                    <a:pt x="250" y="653"/>
                  </a:lnTo>
                  <a:lnTo>
                    <a:pt x="272" y="579"/>
                  </a:lnTo>
                  <a:lnTo>
                    <a:pt x="287" y="499"/>
                  </a:lnTo>
                  <a:lnTo>
                    <a:pt x="292" y="415"/>
                  </a:lnTo>
                  <a:lnTo>
                    <a:pt x="292" y="335"/>
                  </a:lnTo>
                  <a:lnTo>
                    <a:pt x="295" y="267"/>
                  </a:lnTo>
                  <a:lnTo>
                    <a:pt x="301" y="208"/>
                  </a:lnTo>
                  <a:lnTo>
                    <a:pt x="312" y="159"/>
                  </a:lnTo>
                  <a:lnTo>
                    <a:pt x="331" y="123"/>
                  </a:lnTo>
                  <a:lnTo>
                    <a:pt x="356" y="95"/>
                  </a:lnTo>
                  <a:lnTo>
                    <a:pt x="392" y="79"/>
                  </a:lnTo>
                  <a:lnTo>
                    <a:pt x="440" y="73"/>
                  </a:lnTo>
                  <a:lnTo>
                    <a:pt x="441" y="72"/>
                  </a:lnTo>
                  <a:lnTo>
                    <a:pt x="446" y="67"/>
                  </a:lnTo>
                  <a:lnTo>
                    <a:pt x="454" y="60"/>
                  </a:lnTo>
                  <a:lnTo>
                    <a:pt x="465" y="52"/>
                  </a:lnTo>
                  <a:lnTo>
                    <a:pt x="480" y="44"/>
                  </a:lnTo>
                  <a:lnTo>
                    <a:pt x="497" y="35"/>
                  </a:lnTo>
                  <a:lnTo>
                    <a:pt x="520" y="29"/>
                  </a:lnTo>
                  <a:lnTo>
                    <a:pt x="546" y="25"/>
                  </a:lnTo>
                  <a:lnTo>
                    <a:pt x="549" y="24"/>
                  </a:lnTo>
                  <a:lnTo>
                    <a:pt x="554" y="23"/>
                  </a:lnTo>
                  <a:lnTo>
                    <a:pt x="564" y="20"/>
                  </a:lnTo>
                  <a:lnTo>
                    <a:pt x="576" y="17"/>
                  </a:lnTo>
                  <a:lnTo>
                    <a:pt x="592" y="13"/>
                  </a:lnTo>
                  <a:lnTo>
                    <a:pt x="611" y="10"/>
                  </a:lnTo>
                  <a:lnTo>
                    <a:pt x="631" y="7"/>
                  </a:lnTo>
                  <a:lnTo>
                    <a:pt x="655" y="4"/>
                  </a:lnTo>
                  <a:lnTo>
                    <a:pt x="679" y="2"/>
                  </a:lnTo>
                  <a:lnTo>
                    <a:pt x="705" y="0"/>
                  </a:lnTo>
                  <a:lnTo>
                    <a:pt x="732" y="2"/>
                  </a:lnTo>
                  <a:lnTo>
                    <a:pt x="760" y="4"/>
                  </a:lnTo>
                  <a:lnTo>
                    <a:pt x="789" y="8"/>
                  </a:lnTo>
                  <a:lnTo>
                    <a:pt x="817" y="14"/>
                  </a:lnTo>
                  <a:lnTo>
                    <a:pt x="846" y="24"/>
                  </a:lnTo>
                  <a:lnTo>
                    <a:pt x="875" y="35"/>
                  </a:lnTo>
                  <a:lnTo>
                    <a:pt x="880" y="35"/>
                  </a:lnTo>
                  <a:lnTo>
                    <a:pt x="892" y="38"/>
                  </a:lnTo>
                  <a:lnTo>
                    <a:pt x="911" y="40"/>
                  </a:lnTo>
                  <a:lnTo>
                    <a:pt x="932" y="47"/>
                  </a:lnTo>
                  <a:lnTo>
                    <a:pt x="955" y="54"/>
                  </a:lnTo>
                  <a:lnTo>
                    <a:pt x="976" y="64"/>
                  </a:lnTo>
                  <a:lnTo>
                    <a:pt x="995" y="78"/>
                  </a:lnTo>
                  <a:lnTo>
                    <a:pt x="1007" y="95"/>
                  </a:lnTo>
                  <a:lnTo>
                    <a:pt x="1010" y="97"/>
                  </a:lnTo>
                  <a:lnTo>
                    <a:pt x="1017" y="102"/>
                  </a:lnTo>
                  <a:lnTo>
                    <a:pt x="1027" y="112"/>
                  </a:lnTo>
                  <a:lnTo>
                    <a:pt x="1040" y="127"/>
                  </a:lnTo>
                  <a:lnTo>
                    <a:pt x="1051" y="148"/>
                  </a:lnTo>
                  <a:lnTo>
                    <a:pt x="1061" y="177"/>
                  </a:lnTo>
                  <a:lnTo>
                    <a:pt x="1069" y="214"/>
                  </a:lnTo>
                  <a:lnTo>
                    <a:pt x="1071" y="260"/>
                  </a:lnTo>
                  <a:lnTo>
                    <a:pt x="1072" y="323"/>
                  </a:lnTo>
                  <a:lnTo>
                    <a:pt x="1079" y="403"/>
                  </a:lnTo>
                  <a:lnTo>
                    <a:pt x="1089" y="494"/>
                  </a:lnTo>
                  <a:lnTo>
                    <a:pt x="1105" y="589"/>
                  </a:lnTo>
                  <a:lnTo>
                    <a:pt x="1127" y="683"/>
                  </a:lnTo>
                  <a:lnTo>
                    <a:pt x="1156" y="769"/>
                  </a:lnTo>
                  <a:lnTo>
                    <a:pt x="1195" y="841"/>
                  </a:lnTo>
                  <a:lnTo>
                    <a:pt x="1241" y="892"/>
                  </a:lnTo>
                  <a:lnTo>
                    <a:pt x="1286" y="930"/>
                  </a:lnTo>
                  <a:lnTo>
                    <a:pt x="1317" y="961"/>
                  </a:lnTo>
                  <a:lnTo>
                    <a:pt x="1339" y="989"/>
                  </a:lnTo>
                  <a:lnTo>
                    <a:pt x="1350" y="1010"/>
                  </a:lnTo>
                  <a:lnTo>
                    <a:pt x="1355" y="1026"/>
                  </a:lnTo>
                  <a:lnTo>
                    <a:pt x="1356" y="1039"/>
                  </a:lnTo>
                  <a:lnTo>
                    <a:pt x="1356" y="1045"/>
                  </a:lnTo>
                  <a:lnTo>
                    <a:pt x="1355" y="1047"/>
                  </a:lnTo>
                  <a:close/>
                </a:path>
              </a:pathLst>
            </a:custGeom>
            <a:solidFill>
              <a:srgbClr val="DDE8F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90" name="Freeform 42"/>
            <p:cNvSpPr>
              <a:spLocks/>
            </p:cNvSpPr>
            <p:nvPr/>
          </p:nvSpPr>
          <p:spPr bwMode="auto">
            <a:xfrm>
              <a:off x="2873" y="3632"/>
              <a:ext cx="317" cy="280"/>
            </a:xfrm>
            <a:custGeom>
              <a:avLst/>
              <a:gdLst>
                <a:gd name="T0" fmla="*/ 1270 w 1272"/>
                <a:gd name="T1" fmla="*/ 982 h 1118"/>
                <a:gd name="T2" fmla="*/ 1264 w 1272"/>
                <a:gd name="T3" fmla="*/ 993 h 1118"/>
                <a:gd name="T4" fmla="*/ 1248 w 1272"/>
                <a:gd name="T5" fmla="*/ 1013 h 1118"/>
                <a:gd name="T6" fmla="*/ 1214 w 1272"/>
                <a:gd name="T7" fmla="*/ 1037 h 1118"/>
                <a:gd name="T8" fmla="*/ 1157 w 1272"/>
                <a:gd name="T9" fmla="*/ 1062 h 1118"/>
                <a:gd name="T10" fmla="*/ 1070 w 1272"/>
                <a:gd name="T11" fmla="*/ 1086 h 1118"/>
                <a:gd name="T12" fmla="*/ 948 w 1272"/>
                <a:gd name="T13" fmla="*/ 1106 h 1118"/>
                <a:gd name="T14" fmla="*/ 784 w 1272"/>
                <a:gd name="T15" fmla="*/ 1117 h 1118"/>
                <a:gd name="T16" fmla="*/ 584 w 1272"/>
                <a:gd name="T17" fmla="*/ 1117 h 1118"/>
                <a:gd name="T18" fmla="*/ 412 w 1272"/>
                <a:gd name="T19" fmla="*/ 1107 h 1118"/>
                <a:gd name="T20" fmla="*/ 277 w 1272"/>
                <a:gd name="T21" fmla="*/ 1091 h 1118"/>
                <a:gd name="T22" fmla="*/ 173 w 1272"/>
                <a:gd name="T23" fmla="*/ 1069 h 1118"/>
                <a:gd name="T24" fmla="*/ 97 w 1272"/>
                <a:gd name="T25" fmla="*/ 1046 h 1118"/>
                <a:gd name="T26" fmla="*/ 45 w 1272"/>
                <a:gd name="T27" fmla="*/ 1024 h 1118"/>
                <a:gd name="T28" fmla="*/ 15 w 1272"/>
                <a:gd name="T29" fmla="*/ 1008 h 1118"/>
                <a:gd name="T30" fmla="*/ 2 w 1272"/>
                <a:gd name="T31" fmla="*/ 998 h 1118"/>
                <a:gd name="T32" fmla="*/ 2 w 1272"/>
                <a:gd name="T33" fmla="*/ 992 h 1118"/>
                <a:gd name="T34" fmla="*/ 12 w 1272"/>
                <a:gd name="T35" fmla="*/ 958 h 1118"/>
                <a:gd name="T36" fmla="*/ 33 w 1272"/>
                <a:gd name="T37" fmla="*/ 907 h 1118"/>
                <a:gd name="T38" fmla="*/ 68 w 1272"/>
                <a:gd name="T39" fmla="*/ 857 h 1118"/>
                <a:gd name="T40" fmla="*/ 119 w 1272"/>
                <a:gd name="T41" fmla="*/ 813 h 1118"/>
                <a:gd name="T42" fmla="*/ 179 w 1272"/>
                <a:gd name="T43" fmla="*/ 731 h 1118"/>
                <a:gd name="T44" fmla="*/ 234 w 1272"/>
                <a:gd name="T45" fmla="*/ 612 h 1118"/>
                <a:gd name="T46" fmla="*/ 269 w 1272"/>
                <a:gd name="T47" fmla="*/ 467 h 1118"/>
                <a:gd name="T48" fmla="*/ 274 w 1272"/>
                <a:gd name="T49" fmla="*/ 313 h 1118"/>
                <a:gd name="T50" fmla="*/ 283 w 1272"/>
                <a:gd name="T51" fmla="*/ 194 h 1118"/>
                <a:gd name="T52" fmla="*/ 310 w 1272"/>
                <a:gd name="T53" fmla="*/ 114 h 1118"/>
                <a:gd name="T54" fmla="*/ 369 w 1272"/>
                <a:gd name="T55" fmla="*/ 74 h 1118"/>
                <a:gd name="T56" fmla="*/ 414 w 1272"/>
                <a:gd name="T57" fmla="*/ 66 h 1118"/>
                <a:gd name="T58" fmla="*/ 425 w 1272"/>
                <a:gd name="T59" fmla="*/ 55 h 1118"/>
                <a:gd name="T60" fmla="*/ 449 w 1272"/>
                <a:gd name="T61" fmla="*/ 40 h 1118"/>
                <a:gd name="T62" fmla="*/ 488 w 1272"/>
                <a:gd name="T63" fmla="*/ 27 h 1118"/>
                <a:gd name="T64" fmla="*/ 514 w 1272"/>
                <a:gd name="T65" fmla="*/ 22 h 1118"/>
                <a:gd name="T66" fmla="*/ 528 w 1272"/>
                <a:gd name="T67" fmla="*/ 19 h 1118"/>
                <a:gd name="T68" fmla="*/ 555 w 1272"/>
                <a:gd name="T69" fmla="*/ 12 h 1118"/>
                <a:gd name="T70" fmla="*/ 592 w 1272"/>
                <a:gd name="T71" fmla="*/ 6 h 1118"/>
                <a:gd name="T72" fmla="*/ 637 w 1272"/>
                <a:gd name="T73" fmla="*/ 1 h 1118"/>
                <a:gd name="T74" fmla="*/ 687 w 1272"/>
                <a:gd name="T75" fmla="*/ 1 h 1118"/>
                <a:gd name="T76" fmla="*/ 739 w 1272"/>
                <a:gd name="T77" fmla="*/ 7 h 1118"/>
                <a:gd name="T78" fmla="*/ 794 w 1272"/>
                <a:gd name="T79" fmla="*/ 21 h 1118"/>
                <a:gd name="T80" fmla="*/ 825 w 1272"/>
                <a:gd name="T81" fmla="*/ 32 h 1118"/>
                <a:gd name="T82" fmla="*/ 854 w 1272"/>
                <a:gd name="T83" fmla="*/ 37 h 1118"/>
                <a:gd name="T84" fmla="*/ 895 w 1272"/>
                <a:gd name="T85" fmla="*/ 50 h 1118"/>
                <a:gd name="T86" fmla="*/ 933 w 1272"/>
                <a:gd name="T87" fmla="*/ 72 h 1118"/>
                <a:gd name="T88" fmla="*/ 947 w 1272"/>
                <a:gd name="T89" fmla="*/ 90 h 1118"/>
                <a:gd name="T90" fmla="*/ 963 w 1272"/>
                <a:gd name="T91" fmla="*/ 104 h 1118"/>
                <a:gd name="T92" fmla="*/ 985 w 1272"/>
                <a:gd name="T93" fmla="*/ 139 h 1118"/>
                <a:gd name="T94" fmla="*/ 1002 w 1272"/>
                <a:gd name="T95" fmla="*/ 200 h 1118"/>
                <a:gd name="T96" fmla="*/ 1005 w 1272"/>
                <a:gd name="T97" fmla="*/ 302 h 1118"/>
                <a:gd name="T98" fmla="*/ 1020 w 1272"/>
                <a:gd name="T99" fmla="*/ 462 h 1118"/>
                <a:gd name="T100" fmla="*/ 1057 w 1272"/>
                <a:gd name="T101" fmla="*/ 640 h 1118"/>
                <a:gd name="T102" fmla="*/ 1120 w 1272"/>
                <a:gd name="T103" fmla="*/ 788 h 1118"/>
                <a:gd name="T104" fmla="*/ 1207 w 1272"/>
                <a:gd name="T105" fmla="*/ 872 h 1118"/>
                <a:gd name="T106" fmla="*/ 1255 w 1272"/>
                <a:gd name="T107" fmla="*/ 926 h 1118"/>
                <a:gd name="T108" fmla="*/ 1272 w 1272"/>
                <a:gd name="T109" fmla="*/ 961 h 1118"/>
                <a:gd name="T110" fmla="*/ 1272 w 1272"/>
                <a:gd name="T111" fmla="*/ 978 h 1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72" h="1118">
                  <a:moveTo>
                    <a:pt x="1270" y="981"/>
                  </a:moveTo>
                  <a:lnTo>
                    <a:pt x="1270" y="982"/>
                  </a:lnTo>
                  <a:lnTo>
                    <a:pt x="1268" y="987"/>
                  </a:lnTo>
                  <a:lnTo>
                    <a:pt x="1264" y="993"/>
                  </a:lnTo>
                  <a:lnTo>
                    <a:pt x="1258" y="1002"/>
                  </a:lnTo>
                  <a:lnTo>
                    <a:pt x="1248" y="1013"/>
                  </a:lnTo>
                  <a:lnTo>
                    <a:pt x="1234" y="1024"/>
                  </a:lnTo>
                  <a:lnTo>
                    <a:pt x="1214" y="1037"/>
                  </a:lnTo>
                  <a:lnTo>
                    <a:pt x="1189" y="1049"/>
                  </a:lnTo>
                  <a:lnTo>
                    <a:pt x="1157" y="1062"/>
                  </a:lnTo>
                  <a:lnTo>
                    <a:pt x="1118" y="1074"/>
                  </a:lnTo>
                  <a:lnTo>
                    <a:pt x="1070" y="1086"/>
                  </a:lnTo>
                  <a:lnTo>
                    <a:pt x="1014" y="1097"/>
                  </a:lnTo>
                  <a:lnTo>
                    <a:pt x="948" y="1106"/>
                  </a:lnTo>
                  <a:lnTo>
                    <a:pt x="872" y="1112"/>
                  </a:lnTo>
                  <a:lnTo>
                    <a:pt x="784" y="1117"/>
                  </a:lnTo>
                  <a:lnTo>
                    <a:pt x="684" y="1118"/>
                  </a:lnTo>
                  <a:lnTo>
                    <a:pt x="584" y="1117"/>
                  </a:lnTo>
                  <a:lnTo>
                    <a:pt x="493" y="1113"/>
                  </a:lnTo>
                  <a:lnTo>
                    <a:pt x="412" y="1107"/>
                  </a:lnTo>
                  <a:lnTo>
                    <a:pt x="340" y="1099"/>
                  </a:lnTo>
                  <a:lnTo>
                    <a:pt x="277" y="1091"/>
                  </a:lnTo>
                  <a:lnTo>
                    <a:pt x="220" y="1079"/>
                  </a:lnTo>
                  <a:lnTo>
                    <a:pt x="173" y="1069"/>
                  </a:lnTo>
                  <a:lnTo>
                    <a:pt x="132" y="1057"/>
                  </a:lnTo>
                  <a:lnTo>
                    <a:pt x="97" y="1046"/>
                  </a:lnTo>
                  <a:lnTo>
                    <a:pt x="68" y="1036"/>
                  </a:lnTo>
                  <a:lnTo>
                    <a:pt x="45" y="1024"/>
                  </a:lnTo>
                  <a:lnTo>
                    <a:pt x="28" y="1016"/>
                  </a:lnTo>
                  <a:lnTo>
                    <a:pt x="15" y="1008"/>
                  </a:lnTo>
                  <a:lnTo>
                    <a:pt x="7" y="1002"/>
                  </a:lnTo>
                  <a:lnTo>
                    <a:pt x="2" y="998"/>
                  </a:lnTo>
                  <a:lnTo>
                    <a:pt x="0" y="997"/>
                  </a:lnTo>
                  <a:lnTo>
                    <a:pt x="2" y="992"/>
                  </a:lnTo>
                  <a:lnTo>
                    <a:pt x="5" y="978"/>
                  </a:lnTo>
                  <a:lnTo>
                    <a:pt x="12" y="958"/>
                  </a:lnTo>
                  <a:lnTo>
                    <a:pt x="20" y="933"/>
                  </a:lnTo>
                  <a:lnTo>
                    <a:pt x="33" y="907"/>
                  </a:lnTo>
                  <a:lnTo>
                    <a:pt x="48" y="881"/>
                  </a:lnTo>
                  <a:lnTo>
                    <a:pt x="68" y="857"/>
                  </a:lnTo>
                  <a:lnTo>
                    <a:pt x="92" y="837"/>
                  </a:lnTo>
                  <a:lnTo>
                    <a:pt x="119" y="813"/>
                  </a:lnTo>
                  <a:lnTo>
                    <a:pt x="149" y="777"/>
                  </a:lnTo>
                  <a:lnTo>
                    <a:pt x="179" y="731"/>
                  </a:lnTo>
                  <a:lnTo>
                    <a:pt x="209" y="675"/>
                  </a:lnTo>
                  <a:lnTo>
                    <a:pt x="234" y="612"/>
                  </a:lnTo>
                  <a:lnTo>
                    <a:pt x="255" y="542"/>
                  </a:lnTo>
                  <a:lnTo>
                    <a:pt x="269" y="467"/>
                  </a:lnTo>
                  <a:lnTo>
                    <a:pt x="274" y="388"/>
                  </a:lnTo>
                  <a:lnTo>
                    <a:pt x="274" y="313"/>
                  </a:lnTo>
                  <a:lnTo>
                    <a:pt x="277" y="249"/>
                  </a:lnTo>
                  <a:lnTo>
                    <a:pt x="283" y="194"/>
                  </a:lnTo>
                  <a:lnTo>
                    <a:pt x="293" y="149"/>
                  </a:lnTo>
                  <a:lnTo>
                    <a:pt x="310" y="114"/>
                  </a:lnTo>
                  <a:lnTo>
                    <a:pt x="335" y="89"/>
                  </a:lnTo>
                  <a:lnTo>
                    <a:pt x="369" y="74"/>
                  </a:lnTo>
                  <a:lnTo>
                    <a:pt x="413" y="67"/>
                  </a:lnTo>
                  <a:lnTo>
                    <a:pt x="414" y="66"/>
                  </a:lnTo>
                  <a:lnTo>
                    <a:pt x="418" y="61"/>
                  </a:lnTo>
                  <a:lnTo>
                    <a:pt x="425" y="55"/>
                  </a:lnTo>
                  <a:lnTo>
                    <a:pt x="437" y="47"/>
                  </a:lnTo>
                  <a:lnTo>
                    <a:pt x="449" y="40"/>
                  </a:lnTo>
                  <a:lnTo>
                    <a:pt x="467" y="34"/>
                  </a:lnTo>
                  <a:lnTo>
                    <a:pt x="488" y="27"/>
                  </a:lnTo>
                  <a:lnTo>
                    <a:pt x="512" y="24"/>
                  </a:lnTo>
                  <a:lnTo>
                    <a:pt x="514" y="22"/>
                  </a:lnTo>
                  <a:lnTo>
                    <a:pt x="519" y="21"/>
                  </a:lnTo>
                  <a:lnTo>
                    <a:pt x="528" y="19"/>
                  </a:lnTo>
                  <a:lnTo>
                    <a:pt x="540" y="16"/>
                  </a:lnTo>
                  <a:lnTo>
                    <a:pt x="555" y="12"/>
                  </a:lnTo>
                  <a:lnTo>
                    <a:pt x="572" y="9"/>
                  </a:lnTo>
                  <a:lnTo>
                    <a:pt x="592" y="6"/>
                  </a:lnTo>
                  <a:lnTo>
                    <a:pt x="613" y="4"/>
                  </a:lnTo>
                  <a:lnTo>
                    <a:pt x="637" y="1"/>
                  </a:lnTo>
                  <a:lnTo>
                    <a:pt x="660" y="0"/>
                  </a:lnTo>
                  <a:lnTo>
                    <a:pt x="687" y="1"/>
                  </a:lnTo>
                  <a:lnTo>
                    <a:pt x="713" y="4"/>
                  </a:lnTo>
                  <a:lnTo>
                    <a:pt x="739" y="7"/>
                  </a:lnTo>
                  <a:lnTo>
                    <a:pt x="767" y="12"/>
                  </a:lnTo>
                  <a:lnTo>
                    <a:pt x="794" y="21"/>
                  </a:lnTo>
                  <a:lnTo>
                    <a:pt x="820" y="32"/>
                  </a:lnTo>
                  <a:lnTo>
                    <a:pt x="825" y="32"/>
                  </a:lnTo>
                  <a:lnTo>
                    <a:pt x="837" y="35"/>
                  </a:lnTo>
                  <a:lnTo>
                    <a:pt x="854" y="37"/>
                  </a:lnTo>
                  <a:lnTo>
                    <a:pt x="874" y="42"/>
                  </a:lnTo>
                  <a:lnTo>
                    <a:pt x="895" y="50"/>
                  </a:lnTo>
                  <a:lnTo>
                    <a:pt x="915" y="60"/>
                  </a:lnTo>
                  <a:lnTo>
                    <a:pt x="933" y="72"/>
                  </a:lnTo>
                  <a:lnTo>
                    <a:pt x="944" y="89"/>
                  </a:lnTo>
                  <a:lnTo>
                    <a:pt x="947" y="90"/>
                  </a:lnTo>
                  <a:lnTo>
                    <a:pt x="954" y="95"/>
                  </a:lnTo>
                  <a:lnTo>
                    <a:pt x="963" y="104"/>
                  </a:lnTo>
                  <a:lnTo>
                    <a:pt x="974" y="117"/>
                  </a:lnTo>
                  <a:lnTo>
                    <a:pt x="985" y="139"/>
                  </a:lnTo>
                  <a:lnTo>
                    <a:pt x="995" y="165"/>
                  </a:lnTo>
                  <a:lnTo>
                    <a:pt x="1002" y="200"/>
                  </a:lnTo>
                  <a:lnTo>
                    <a:pt x="1004" y="244"/>
                  </a:lnTo>
                  <a:lnTo>
                    <a:pt x="1005" y="302"/>
                  </a:lnTo>
                  <a:lnTo>
                    <a:pt x="1012" y="377"/>
                  </a:lnTo>
                  <a:lnTo>
                    <a:pt x="1020" y="462"/>
                  </a:lnTo>
                  <a:lnTo>
                    <a:pt x="1035" y="551"/>
                  </a:lnTo>
                  <a:lnTo>
                    <a:pt x="1057" y="640"/>
                  </a:lnTo>
                  <a:lnTo>
                    <a:pt x="1085" y="721"/>
                  </a:lnTo>
                  <a:lnTo>
                    <a:pt x="1120" y="788"/>
                  </a:lnTo>
                  <a:lnTo>
                    <a:pt x="1164" y="837"/>
                  </a:lnTo>
                  <a:lnTo>
                    <a:pt x="1207" y="872"/>
                  </a:lnTo>
                  <a:lnTo>
                    <a:pt x="1235" y="901"/>
                  </a:lnTo>
                  <a:lnTo>
                    <a:pt x="1255" y="926"/>
                  </a:lnTo>
                  <a:lnTo>
                    <a:pt x="1267" y="946"/>
                  </a:lnTo>
                  <a:lnTo>
                    <a:pt x="1272" y="961"/>
                  </a:lnTo>
                  <a:lnTo>
                    <a:pt x="1272" y="972"/>
                  </a:lnTo>
                  <a:lnTo>
                    <a:pt x="1272" y="978"/>
                  </a:lnTo>
                  <a:lnTo>
                    <a:pt x="1270" y="981"/>
                  </a:lnTo>
                  <a:close/>
                </a:path>
              </a:pathLst>
            </a:custGeom>
            <a:solidFill>
              <a:srgbClr val="BAD1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91" name="Freeform 43"/>
            <p:cNvSpPr>
              <a:spLocks/>
            </p:cNvSpPr>
            <p:nvPr/>
          </p:nvSpPr>
          <p:spPr bwMode="auto">
            <a:xfrm>
              <a:off x="2884" y="3643"/>
              <a:ext cx="297" cy="261"/>
            </a:xfrm>
            <a:custGeom>
              <a:avLst/>
              <a:gdLst>
                <a:gd name="T0" fmla="*/ 1187 w 1188"/>
                <a:gd name="T1" fmla="*/ 917 h 1044"/>
                <a:gd name="T2" fmla="*/ 1182 w 1188"/>
                <a:gd name="T3" fmla="*/ 927 h 1044"/>
                <a:gd name="T4" fmla="*/ 1165 w 1188"/>
                <a:gd name="T5" fmla="*/ 946 h 1044"/>
                <a:gd name="T6" fmla="*/ 1134 w 1188"/>
                <a:gd name="T7" fmla="*/ 967 h 1044"/>
                <a:gd name="T8" fmla="*/ 1080 w 1188"/>
                <a:gd name="T9" fmla="*/ 992 h 1044"/>
                <a:gd name="T10" fmla="*/ 999 w 1188"/>
                <a:gd name="T11" fmla="*/ 1014 h 1044"/>
                <a:gd name="T12" fmla="*/ 885 w 1188"/>
                <a:gd name="T13" fmla="*/ 1032 h 1044"/>
                <a:gd name="T14" fmla="*/ 732 w 1188"/>
                <a:gd name="T15" fmla="*/ 1042 h 1044"/>
                <a:gd name="T16" fmla="*/ 545 w 1188"/>
                <a:gd name="T17" fmla="*/ 1042 h 1044"/>
                <a:gd name="T18" fmla="*/ 385 w 1188"/>
                <a:gd name="T19" fmla="*/ 1034 h 1044"/>
                <a:gd name="T20" fmla="*/ 258 w 1188"/>
                <a:gd name="T21" fmla="*/ 1017 h 1044"/>
                <a:gd name="T22" fmla="*/ 162 w 1188"/>
                <a:gd name="T23" fmla="*/ 997 h 1044"/>
                <a:gd name="T24" fmla="*/ 90 w 1188"/>
                <a:gd name="T25" fmla="*/ 976 h 1044"/>
                <a:gd name="T26" fmla="*/ 43 w 1188"/>
                <a:gd name="T27" fmla="*/ 956 h 1044"/>
                <a:gd name="T28" fmla="*/ 14 w 1188"/>
                <a:gd name="T29" fmla="*/ 940 h 1044"/>
                <a:gd name="T30" fmla="*/ 2 w 1188"/>
                <a:gd name="T31" fmla="*/ 931 h 1044"/>
                <a:gd name="T32" fmla="*/ 2 w 1188"/>
                <a:gd name="T33" fmla="*/ 925 h 1044"/>
                <a:gd name="T34" fmla="*/ 10 w 1188"/>
                <a:gd name="T35" fmla="*/ 894 h 1044"/>
                <a:gd name="T36" fmla="*/ 30 w 1188"/>
                <a:gd name="T37" fmla="*/ 847 h 1044"/>
                <a:gd name="T38" fmla="*/ 63 w 1188"/>
                <a:gd name="T39" fmla="*/ 800 h 1044"/>
                <a:gd name="T40" fmla="*/ 112 w 1188"/>
                <a:gd name="T41" fmla="*/ 759 h 1044"/>
                <a:gd name="T42" fmla="*/ 168 w 1188"/>
                <a:gd name="T43" fmla="*/ 683 h 1044"/>
                <a:gd name="T44" fmla="*/ 219 w 1188"/>
                <a:gd name="T45" fmla="*/ 570 h 1044"/>
                <a:gd name="T46" fmla="*/ 252 w 1188"/>
                <a:gd name="T47" fmla="*/ 435 h 1044"/>
                <a:gd name="T48" fmla="*/ 257 w 1188"/>
                <a:gd name="T49" fmla="*/ 293 h 1044"/>
                <a:gd name="T50" fmla="*/ 265 w 1188"/>
                <a:gd name="T51" fmla="*/ 182 h 1044"/>
                <a:gd name="T52" fmla="*/ 290 w 1188"/>
                <a:gd name="T53" fmla="*/ 107 h 1044"/>
                <a:gd name="T54" fmla="*/ 345 w 1188"/>
                <a:gd name="T55" fmla="*/ 68 h 1044"/>
                <a:gd name="T56" fmla="*/ 388 w 1188"/>
                <a:gd name="T57" fmla="*/ 62 h 1044"/>
                <a:gd name="T58" fmla="*/ 398 w 1188"/>
                <a:gd name="T59" fmla="*/ 52 h 1044"/>
                <a:gd name="T60" fmla="*/ 420 w 1188"/>
                <a:gd name="T61" fmla="*/ 38 h 1044"/>
                <a:gd name="T62" fmla="*/ 457 w 1188"/>
                <a:gd name="T63" fmla="*/ 25 h 1044"/>
                <a:gd name="T64" fmla="*/ 480 w 1188"/>
                <a:gd name="T65" fmla="*/ 22 h 1044"/>
                <a:gd name="T66" fmla="*/ 494 w 1188"/>
                <a:gd name="T67" fmla="*/ 17 h 1044"/>
                <a:gd name="T68" fmla="*/ 519 w 1188"/>
                <a:gd name="T69" fmla="*/ 12 h 1044"/>
                <a:gd name="T70" fmla="*/ 553 w 1188"/>
                <a:gd name="T71" fmla="*/ 5 h 1044"/>
                <a:gd name="T72" fmla="*/ 594 w 1188"/>
                <a:gd name="T73" fmla="*/ 2 h 1044"/>
                <a:gd name="T74" fmla="*/ 642 w 1188"/>
                <a:gd name="T75" fmla="*/ 2 h 1044"/>
                <a:gd name="T76" fmla="*/ 690 w 1188"/>
                <a:gd name="T77" fmla="*/ 8 h 1044"/>
                <a:gd name="T78" fmla="*/ 742 w 1188"/>
                <a:gd name="T79" fmla="*/ 22 h 1044"/>
                <a:gd name="T80" fmla="*/ 770 w 1188"/>
                <a:gd name="T81" fmla="*/ 32 h 1044"/>
                <a:gd name="T82" fmla="*/ 798 w 1188"/>
                <a:gd name="T83" fmla="*/ 35 h 1044"/>
                <a:gd name="T84" fmla="*/ 837 w 1188"/>
                <a:gd name="T85" fmla="*/ 47 h 1044"/>
                <a:gd name="T86" fmla="*/ 870 w 1188"/>
                <a:gd name="T87" fmla="*/ 68 h 1044"/>
                <a:gd name="T88" fmla="*/ 884 w 1188"/>
                <a:gd name="T89" fmla="*/ 84 h 1044"/>
                <a:gd name="T90" fmla="*/ 899 w 1188"/>
                <a:gd name="T91" fmla="*/ 97 h 1044"/>
                <a:gd name="T92" fmla="*/ 920 w 1188"/>
                <a:gd name="T93" fmla="*/ 129 h 1044"/>
                <a:gd name="T94" fmla="*/ 935 w 1188"/>
                <a:gd name="T95" fmla="*/ 187 h 1044"/>
                <a:gd name="T96" fmla="*/ 939 w 1188"/>
                <a:gd name="T97" fmla="*/ 283 h 1044"/>
                <a:gd name="T98" fmla="*/ 953 w 1188"/>
                <a:gd name="T99" fmla="*/ 431 h 1044"/>
                <a:gd name="T100" fmla="*/ 987 w 1188"/>
                <a:gd name="T101" fmla="*/ 598 h 1044"/>
                <a:gd name="T102" fmla="*/ 1047 w 1188"/>
                <a:gd name="T103" fmla="*/ 736 h 1044"/>
                <a:gd name="T104" fmla="*/ 1127 w 1188"/>
                <a:gd name="T105" fmla="*/ 814 h 1044"/>
                <a:gd name="T106" fmla="*/ 1172 w 1188"/>
                <a:gd name="T107" fmla="*/ 865 h 1044"/>
                <a:gd name="T108" fmla="*/ 1187 w 1188"/>
                <a:gd name="T109" fmla="*/ 897 h 1044"/>
                <a:gd name="T110" fmla="*/ 1188 w 1188"/>
                <a:gd name="T111" fmla="*/ 914 h 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188" h="1044">
                  <a:moveTo>
                    <a:pt x="1187" y="916"/>
                  </a:moveTo>
                  <a:lnTo>
                    <a:pt x="1187" y="917"/>
                  </a:lnTo>
                  <a:lnTo>
                    <a:pt x="1184" y="921"/>
                  </a:lnTo>
                  <a:lnTo>
                    <a:pt x="1182" y="927"/>
                  </a:lnTo>
                  <a:lnTo>
                    <a:pt x="1175" y="936"/>
                  </a:lnTo>
                  <a:lnTo>
                    <a:pt x="1165" y="946"/>
                  </a:lnTo>
                  <a:lnTo>
                    <a:pt x="1152" y="956"/>
                  </a:lnTo>
                  <a:lnTo>
                    <a:pt x="1134" y="967"/>
                  </a:lnTo>
                  <a:lnTo>
                    <a:pt x="1110" y="980"/>
                  </a:lnTo>
                  <a:lnTo>
                    <a:pt x="1080" y="992"/>
                  </a:lnTo>
                  <a:lnTo>
                    <a:pt x="1044" y="1004"/>
                  </a:lnTo>
                  <a:lnTo>
                    <a:pt x="999" y="1014"/>
                  </a:lnTo>
                  <a:lnTo>
                    <a:pt x="947" y="1024"/>
                  </a:lnTo>
                  <a:lnTo>
                    <a:pt x="885" y="1032"/>
                  </a:lnTo>
                  <a:lnTo>
                    <a:pt x="814" y="1039"/>
                  </a:lnTo>
                  <a:lnTo>
                    <a:pt x="732" y="1042"/>
                  </a:lnTo>
                  <a:lnTo>
                    <a:pt x="639" y="1044"/>
                  </a:lnTo>
                  <a:lnTo>
                    <a:pt x="545" y="1042"/>
                  </a:lnTo>
                  <a:lnTo>
                    <a:pt x="460" y="1039"/>
                  </a:lnTo>
                  <a:lnTo>
                    <a:pt x="385" y="1034"/>
                  </a:lnTo>
                  <a:lnTo>
                    <a:pt x="318" y="1026"/>
                  </a:lnTo>
                  <a:lnTo>
                    <a:pt x="258" y="1017"/>
                  </a:lnTo>
                  <a:lnTo>
                    <a:pt x="207" y="1007"/>
                  </a:lnTo>
                  <a:lnTo>
                    <a:pt x="162" y="997"/>
                  </a:lnTo>
                  <a:lnTo>
                    <a:pt x="123" y="986"/>
                  </a:lnTo>
                  <a:lnTo>
                    <a:pt x="90" y="976"/>
                  </a:lnTo>
                  <a:lnTo>
                    <a:pt x="64" y="966"/>
                  </a:lnTo>
                  <a:lnTo>
                    <a:pt x="43" y="956"/>
                  </a:lnTo>
                  <a:lnTo>
                    <a:pt x="27" y="947"/>
                  </a:lnTo>
                  <a:lnTo>
                    <a:pt x="14" y="940"/>
                  </a:lnTo>
                  <a:lnTo>
                    <a:pt x="7" y="935"/>
                  </a:lnTo>
                  <a:lnTo>
                    <a:pt x="2" y="931"/>
                  </a:lnTo>
                  <a:lnTo>
                    <a:pt x="0" y="930"/>
                  </a:lnTo>
                  <a:lnTo>
                    <a:pt x="2" y="925"/>
                  </a:lnTo>
                  <a:lnTo>
                    <a:pt x="4" y="912"/>
                  </a:lnTo>
                  <a:lnTo>
                    <a:pt x="10" y="894"/>
                  </a:lnTo>
                  <a:lnTo>
                    <a:pt x="19" y="871"/>
                  </a:lnTo>
                  <a:lnTo>
                    <a:pt x="30" y="847"/>
                  </a:lnTo>
                  <a:lnTo>
                    <a:pt x="45" y="822"/>
                  </a:lnTo>
                  <a:lnTo>
                    <a:pt x="63" y="800"/>
                  </a:lnTo>
                  <a:lnTo>
                    <a:pt x="85" y="781"/>
                  </a:lnTo>
                  <a:lnTo>
                    <a:pt x="112" y="759"/>
                  </a:lnTo>
                  <a:lnTo>
                    <a:pt x="139" y="726"/>
                  </a:lnTo>
                  <a:lnTo>
                    <a:pt x="168" y="683"/>
                  </a:lnTo>
                  <a:lnTo>
                    <a:pt x="195" y="630"/>
                  </a:lnTo>
                  <a:lnTo>
                    <a:pt x="219" y="570"/>
                  </a:lnTo>
                  <a:lnTo>
                    <a:pt x="239" y="505"/>
                  </a:lnTo>
                  <a:lnTo>
                    <a:pt x="252" y="435"/>
                  </a:lnTo>
                  <a:lnTo>
                    <a:pt x="257" y="363"/>
                  </a:lnTo>
                  <a:lnTo>
                    <a:pt x="257" y="293"/>
                  </a:lnTo>
                  <a:lnTo>
                    <a:pt x="259" y="233"/>
                  </a:lnTo>
                  <a:lnTo>
                    <a:pt x="265" y="182"/>
                  </a:lnTo>
                  <a:lnTo>
                    <a:pt x="275" y="139"/>
                  </a:lnTo>
                  <a:lnTo>
                    <a:pt x="290" y="107"/>
                  </a:lnTo>
                  <a:lnTo>
                    <a:pt x="314" y="83"/>
                  </a:lnTo>
                  <a:lnTo>
                    <a:pt x="345" y="68"/>
                  </a:lnTo>
                  <a:lnTo>
                    <a:pt x="387" y="63"/>
                  </a:lnTo>
                  <a:lnTo>
                    <a:pt x="388" y="62"/>
                  </a:lnTo>
                  <a:lnTo>
                    <a:pt x="392" y="58"/>
                  </a:lnTo>
                  <a:lnTo>
                    <a:pt x="398" y="52"/>
                  </a:lnTo>
                  <a:lnTo>
                    <a:pt x="408" y="44"/>
                  </a:lnTo>
                  <a:lnTo>
                    <a:pt x="420" y="38"/>
                  </a:lnTo>
                  <a:lnTo>
                    <a:pt x="437" y="30"/>
                  </a:lnTo>
                  <a:lnTo>
                    <a:pt x="457" y="25"/>
                  </a:lnTo>
                  <a:lnTo>
                    <a:pt x="479" y="22"/>
                  </a:lnTo>
                  <a:lnTo>
                    <a:pt x="480" y="22"/>
                  </a:lnTo>
                  <a:lnTo>
                    <a:pt x="487" y="19"/>
                  </a:lnTo>
                  <a:lnTo>
                    <a:pt x="494" y="17"/>
                  </a:lnTo>
                  <a:lnTo>
                    <a:pt x="505" y="14"/>
                  </a:lnTo>
                  <a:lnTo>
                    <a:pt x="519" y="12"/>
                  </a:lnTo>
                  <a:lnTo>
                    <a:pt x="535" y="8"/>
                  </a:lnTo>
                  <a:lnTo>
                    <a:pt x="553" y="5"/>
                  </a:lnTo>
                  <a:lnTo>
                    <a:pt x="573" y="3"/>
                  </a:lnTo>
                  <a:lnTo>
                    <a:pt x="594" y="2"/>
                  </a:lnTo>
                  <a:lnTo>
                    <a:pt x="618" y="0"/>
                  </a:lnTo>
                  <a:lnTo>
                    <a:pt x="642" y="2"/>
                  </a:lnTo>
                  <a:lnTo>
                    <a:pt x="665" y="4"/>
                  </a:lnTo>
                  <a:lnTo>
                    <a:pt x="690" y="8"/>
                  </a:lnTo>
                  <a:lnTo>
                    <a:pt x="717" y="13"/>
                  </a:lnTo>
                  <a:lnTo>
                    <a:pt x="742" y="22"/>
                  </a:lnTo>
                  <a:lnTo>
                    <a:pt x="767" y="32"/>
                  </a:lnTo>
                  <a:lnTo>
                    <a:pt x="770" y="32"/>
                  </a:lnTo>
                  <a:lnTo>
                    <a:pt x="782" y="33"/>
                  </a:lnTo>
                  <a:lnTo>
                    <a:pt x="798" y="35"/>
                  </a:lnTo>
                  <a:lnTo>
                    <a:pt x="817" y="40"/>
                  </a:lnTo>
                  <a:lnTo>
                    <a:pt x="837" y="47"/>
                  </a:lnTo>
                  <a:lnTo>
                    <a:pt x="855" y="55"/>
                  </a:lnTo>
                  <a:lnTo>
                    <a:pt x="870" y="68"/>
                  </a:lnTo>
                  <a:lnTo>
                    <a:pt x="882" y="83"/>
                  </a:lnTo>
                  <a:lnTo>
                    <a:pt x="884" y="84"/>
                  </a:lnTo>
                  <a:lnTo>
                    <a:pt x="890" y="88"/>
                  </a:lnTo>
                  <a:lnTo>
                    <a:pt x="899" y="97"/>
                  </a:lnTo>
                  <a:lnTo>
                    <a:pt x="910" y="110"/>
                  </a:lnTo>
                  <a:lnTo>
                    <a:pt x="920" y="129"/>
                  </a:lnTo>
                  <a:lnTo>
                    <a:pt x="929" y="154"/>
                  </a:lnTo>
                  <a:lnTo>
                    <a:pt x="935" y="187"/>
                  </a:lnTo>
                  <a:lnTo>
                    <a:pt x="938" y="228"/>
                  </a:lnTo>
                  <a:lnTo>
                    <a:pt x="939" y="283"/>
                  </a:lnTo>
                  <a:lnTo>
                    <a:pt x="944" y="353"/>
                  </a:lnTo>
                  <a:lnTo>
                    <a:pt x="953" y="431"/>
                  </a:lnTo>
                  <a:lnTo>
                    <a:pt x="968" y="515"/>
                  </a:lnTo>
                  <a:lnTo>
                    <a:pt x="987" y="598"/>
                  </a:lnTo>
                  <a:lnTo>
                    <a:pt x="1013" y="673"/>
                  </a:lnTo>
                  <a:lnTo>
                    <a:pt x="1047" y="736"/>
                  </a:lnTo>
                  <a:lnTo>
                    <a:pt x="1088" y="781"/>
                  </a:lnTo>
                  <a:lnTo>
                    <a:pt x="1127" y="814"/>
                  </a:lnTo>
                  <a:lnTo>
                    <a:pt x="1154" y="841"/>
                  </a:lnTo>
                  <a:lnTo>
                    <a:pt x="1172" y="865"/>
                  </a:lnTo>
                  <a:lnTo>
                    <a:pt x="1183" y="884"/>
                  </a:lnTo>
                  <a:lnTo>
                    <a:pt x="1187" y="897"/>
                  </a:lnTo>
                  <a:lnTo>
                    <a:pt x="1188" y="909"/>
                  </a:lnTo>
                  <a:lnTo>
                    <a:pt x="1188" y="914"/>
                  </a:lnTo>
                  <a:lnTo>
                    <a:pt x="1187" y="916"/>
                  </a:lnTo>
                  <a:close/>
                </a:path>
              </a:pathLst>
            </a:custGeom>
            <a:solidFill>
              <a:srgbClr val="99BCD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92" name="Freeform 44"/>
            <p:cNvSpPr>
              <a:spLocks/>
            </p:cNvSpPr>
            <p:nvPr/>
          </p:nvSpPr>
          <p:spPr bwMode="auto">
            <a:xfrm>
              <a:off x="2896" y="3654"/>
              <a:ext cx="275" cy="242"/>
            </a:xfrm>
            <a:custGeom>
              <a:avLst/>
              <a:gdLst>
                <a:gd name="T0" fmla="*/ 1101 w 1102"/>
                <a:gd name="T1" fmla="*/ 851 h 968"/>
                <a:gd name="T2" fmla="*/ 1096 w 1102"/>
                <a:gd name="T3" fmla="*/ 861 h 968"/>
                <a:gd name="T4" fmla="*/ 1081 w 1102"/>
                <a:gd name="T5" fmla="*/ 877 h 968"/>
                <a:gd name="T6" fmla="*/ 1052 w 1102"/>
                <a:gd name="T7" fmla="*/ 898 h 968"/>
                <a:gd name="T8" fmla="*/ 1002 w 1102"/>
                <a:gd name="T9" fmla="*/ 919 h 968"/>
                <a:gd name="T10" fmla="*/ 927 w 1102"/>
                <a:gd name="T11" fmla="*/ 941 h 968"/>
                <a:gd name="T12" fmla="*/ 821 w 1102"/>
                <a:gd name="T13" fmla="*/ 957 h 968"/>
                <a:gd name="T14" fmla="*/ 679 w 1102"/>
                <a:gd name="T15" fmla="*/ 967 h 968"/>
                <a:gd name="T16" fmla="*/ 505 w 1102"/>
                <a:gd name="T17" fmla="*/ 967 h 968"/>
                <a:gd name="T18" fmla="*/ 356 w 1102"/>
                <a:gd name="T19" fmla="*/ 958 h 968"/>
                <a:gd name="T20" fmla="*/ 239 w 1102"/>
                <a:gd name="T21" fmla="*/ 944 h 968"/>
                <a:gd name="T22" fmla="*/ 149 w 1102"/>
                <a:gd name="T23" fmla="*/ 926 h 968"/>
                <a:gd name="T24" fmla="*/ 84 w 1102"/>
                <a:gd name="T25" fmla="*/ 906 h 968"/>
                <a:gd name="T26" fmla="*/ 39 w 1102"/>
                <a:gd name="T27" fmla="*/ 887 h 968"/>
                <a:gd name="T28" fmla="*/ 12 w 1102"/>
                <a:gd name="T29" fmla="*/ 873 h 968"/>
                <a:gd name="T30" fmla="*/ 1 w 1102"/>
                <a:gd name="T31" fmla="*/ 864 h 968"/>
                <a:gd name="T32" fmla="*/ 1 w 1102"/>
                <a:gd name="T33" fmla="*/ 859 h 968"/>
                <a:gd name="T34" fmla="*/ 10 w 1102"/>
                <a:gd name="T35" fmla="*/ 829 h 968"/>
                <a:gd name="T36" fmla="*/ 27 w 1102"/>
                <a:gd name="T37" fmla="*/ 786 h 968"/>
                <a:gd name="T38" fmla="*/ 59 w 1102"/>
                <a:gd name="T39" fmla="*/ 742 h 968"/>
                <a:gd name="T40" fmla="*/ 102 w 1102"/>
                <a:gd name="T41" fmla="*/ 703 h 968"/>
                <a:gd name="T42" fmla="*/ 155 w 1102"/>
                <a:gd name="T43" fmla="*/ 632 h 968"/>
                <a:gd name="T44" fmla="*/ 202 w 1102"/>
                <a:gd name="T45" fmla="*/ 530 h 968"/>
                <a:gd name="T46" fmla="*/ 234 w 1102"/>
                <a:gd name="T47" fmla="*/ 403 h 968"/>
                <a:gd name="T48" fmla="*/ 237 w 1102"/>
                <a:gd name="T49" fmla="*/ 271 h 968"/>
                <a:gd name="T50" fmla="*/ 245 w 1102"/>
                <a:gd name="T51" fmla="*/ 167 h 968"/>
                <a:gd name="T52" fmla="*/ 269 w 1102"/>
                <a:gd name="T53" fmla="*/ 99 h 968"/>
                <a:gd name="T54" fmla="*/ 319 w 1102"/>
                <a:gd name="T55" fmla="*/ 64 h 968"/>
                <a:gd name="T56" fmla="*/ 359 w 1102"/>
                <a:gd name="T57" fmla="*/ 57 h 968"/>
                <a:gd name="T58" fmla="*/ 369 w 1102"/>
                <a:gd name="T59" fmla="*/ 49 h 968"/>
                <a:gd name="T60" fmla="*/ 390 w 1102"/>
                <a:gd name="T61" fmla="*/ 35 h 968"/>
                <a:gd name="T62" fmla="*/ 422 w 1102"/>
                <a:gd name="T63" fmla="*/ 24 h 968"/>
                <a:gd name="T64" fmla="*/ 445 w 1102"/>
                <a:gd name="T65" fmla="*/ 20 h 968"/>
                <a:gd name="T66" fmla="*/ 457 w 1102"/>
                <a:gd name="T67" fmla="*/ 16 h 968"/>
                <a:gd name="T68" fmla="*/ 481 w 1102"/>
                <a:gd name="T69" fmla="*/ 10 h 968"/>
                <a:gd name="T70" fmla="*/ 512 w 1102"/>
                <a:gd name="T71" fmla="*/ 5 h 968"/>
                <a:gd name="T72" fmla="*/ 551 w 1102"/>
                <a:gd name="T73" fmla="*/ 1 h 968"/>
                <a:gd name="T74" fmla="*/ 595 w 1102"/>
                <a:gd name="T75" fmla="*/ 1 h 968"/>
                <a:gd name="T76" fmla="*/ 641 w 1102"/>
                <a:gd name="T77" fmla="*/ 6 h 968"/>
                <a:gd name="T78" fmla="*/ 687 w 1102"/>
                <a:gd name="T79" fmla="*/ 19 h 968"/>
                <a:gd name="T80" fmla="*/ 715 w 1102"/>
                <a:gd name="T81" fmla="*/ 29 h 968"/>
                <a:gd name="T82" fmla="*/ 740 w 1102"/>
                <a:gd name="T83" fmla="*/ 32 h 968"/>
                <a:gd name="T84" fmla="*/ 776 w 1102"/>
                <a:gd name="T85" fmla="*/ 42 h 968"/>
                <a:gd name="T86" fmla="*/ 809 w 1102"/>
                <a:gd name="T87" fmla="*/ 62 h 968"/>
                <a:gd name="T88" fmla="*/ 821 w 1102"/>
                <a:gd name="T89" fmla="*/ 77 h 968"/>
                <a:gd name="T90" fmla="*/ 835 w 1102"/>
                <a:gd name="T91" fmla="*/ 89 h 968"/>
                <a:gd name="T92" fmla="*/ 854 w 1102"/>
                <a:gd name="T93" fmla="*/ 119 h 968"/>
                <a:gd name="T94" fmla="*/ 867 w 1102"/>
                <a:gd name="T95" fmla="*/ 174 h 968"/>
                <a:gd name="T96" fmla="*/ 871 w 1102"/>
                <a:gd name="T97" fmla="*/ 262 h 968"/>
                <a:gd name="T98" fmla="*/ 884 w 1102"/>
                <a:gd name="T99" fmla="*/ 400 h 968"/>
                <a:gd name="T100" fmla="*/ 915 w 1102"/>
                <a:gd name="T101" fmla="*/ 553 h 968"/>
                <a:gd name="T102" fmla="*/ 970 w 1102"/>
                <a:gd name="T103" fmla="*/ 682 h 968"/>
                <a:gd name="T104" fmla="*/ 1045 w 1102"/>
                <a:gd name="T105" fmla="*/ 754 h 968"/>
                <a:gd name="T106" fmla="*/ 1087 w 1102"/>
                <a:gd name="T107" fmla="*/ 802 h 968"/>
                <a:gd name="T108" fmla="*/ 1101 w 1102"/>
                <a:gd name="T109" fmla="*/ 833 h 968"/>
                <a:gd name="T110" fmla="*/ 1102 w 1102"/>
                <a:gd name="T111" fmla="*/ 848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102" h="968">
                  <a:moveTo>
                    <a:pt x="1101" y="849"/>
                  </a:moveTo>
                  <a:lnTo>
                    <a:pt x="1101" y="851"/>
                  </a:lnTo>
                  <a:lnTo>
                    <a:pt x="1100" y="854"/>
                  </a:lnTo>
                  <a:lnTo>
                    <a:pt x="1096" y="861"/>
                  </a:lnTo>
                  <a:lnTo>
                    <a:pt x="1090" y="868"/>
                  </a:lnTo>
                  <a:lnTo>
                    <a:pt x="1081" y="877"/>
                  </a:lnTo>
                  <a:lnTo>
                    <a:pt x="1069" y="887"/>
                  </a:lnTo>
                  <a:lnTo>
                    <a:pt x="1052" y="898"/>
                  </a:lnTo>
                  <a:lnTo>
                    <a:pt x="1030" y="908"/>
                  </a:lnTo>
                  <a:lnTo>
                    <a:pt x="1002" y="919"/>
                  </a:lnTo>
                  <a:lnTo>
                    <a:pt x="969" y="931"/>
                  </a:lnTo>
                  <a:lnTo>
                    <a:pt x="927" y="941"/>
                  </a:lnTo>
                  <a:lnTo>
                    <a:pt x="879" y="949"/>
                  </a:lnTo>
                  <a:lnTo>
                    <a:pt x="821" y="957"/>
                  </a:lnTo>
                  <a:lnTo>
                    <a:pt x="755" y="963"/>
                  </a:lnTo>
                  <a:lnTo>
                    <a:pt x="679" y="967"/>
                  </a:lnTo>
                  <a:lnTo>
                    <a:pt x="592" y="968"/>
                  </a:lnTo>
                  <a:lnTo>
                    <a:pt x="505" y="967"/>
                  </a:lnTo>
                  <a:lnTo>
                    <a:pt x="427" y="963"/>
                  </a:lnTo>
                  <a:lnTo>
                    <a:pt x="356" y="958"/>
                  </a:lnTo>
                  <a:lnTo>
                    <a:pt x="294" y="952"/>
                  </a:lnTo>
                  <a:lnTo>
                    <a:pt x="239" y="944"/>
                  </a:lnTo>
                  <a:lnTo>
                    <a:pt x="191" y="934"/>
                  </a:lnTo>
                  <a:lnTo>
                    <a:pt x="149" y="926"/>
                  </a:lnTo>
                  <a:lnTo>
                    <a:pt x="114" y="916"/>
                  </a:lnTo>
                  <a:lnTo>
                    <a:pt x="84" y="906"/>
                  </a:lnTo>
                  <a:lnTo>
                    <a:pt x="59" y="897"/>
                  </a:lnTo>
                  <a:lnTo>
                    <a:pt x="39" y="887"/>
                  </a:lnTo>
                  <a:lnTo>
                    <a:pt x="24" y="879"/>
                  </a:lnTo>
                  <a:lnTo>
                    <a:pt x="12" y="873"/>
                  </a:lnTo>
                  <a:lnTo>
                    <a:pt x="5" y="868"/>
                  </a:lnTo>
                  <a:lnTo>
                    <a:pt x="1" y="864"/>
                  </a:lnTo>
                  <a:lnTo>
                    <a:pt x="0" y="863"/>
                  </a:lnTo>
                  <a:lnTo>
                    <a:pt x="1" y="859"/>
                  </a:lnTo>
                  <a:lnTo>
                    <a:pt x="4" y="847"/>
                  </a:lnTo>
                  <a:lnTo>
                    <a:pt x="10" y="829"/>
                  </a:lnTo>
                  <a:lnTo>
                    <a:pt x="17" y="808"/>
                  </a:lnTo>
                  <a:lnTo>
                    <a:pt x="27" y="786"/>
                  </a:lnTo>
                  <a:lnTo>
                    <a:pt x="41" y="763"/>
                  </a:lnTo>
                  <a:lnTo>
                    <a:pt x="59" y="742"/>
                  </a:lnTo>
                  <a:lnTo>
                    <a:pt x="79" y="724"/>
                  </a:lnTo>
                  <a:lnTo>
                    <a:pt x="102" y="703"/>
                  </a:lnTo>
                  <a:lnTo>
                    <a:pt x="129" y="673"/>
                  </a:lnTo>
                  <a:lnTo>
                    <a:pt x="155" y="632"/>
                  </a:lnTo>
                  <a:lnTo>
                    <a:pt x="181" y="585"/>
                  </a:lnTo>
                  <a:lnTo>
                    <a:pt x="202" y="530"/>
                  </a:lnTo>
                  <a:lnTo>
                    <a:pt x="221" y="468"/>
                  </a:lnTo>
                  <a:lnTo>
                    <a:pt x="234" y="403"/>
                  </a:lnTo>
                  <a:lnTo>
                    <a:pt x="237" y="336"/>
                  </a:lnTo>
                  <a:lnTo>
                    <a:pt x="237" y="271"/>
                  </a:lnTo>
                  <a:lnTo>
                    <a:pt x="240" y="215"/>
                  </a:lnTo>
                  <a:lnTo>
                    <a:pt x="245" y="167"/>
                  </a:lnTo>
                  <a:lnTo>
                    <a:pt x="255" y="129"/>
                  </a:lnTo>
                  <a:lnTo>
                    <a:pt x="269" y="99"/>
                  </a:lnTo>
                  <a:lnTo>
                    <a:pt x="290" y="76"/>
                  </a:lnTo>
                  <a:lnTo>
                    <a:pt x="319" y="64"/>
                  </a:lnTo>
                  <a:lnTo>
                    <a:pt x="357" y="59"/>
                  </a:lnTo>
                  <a:lnTo>
                    <a:pt x="359" y="57"/>
                  </a:lnTo>
                  <a:lnTo>
                    <a:pt x="362" y="54"/>
                  </a:lnTo>
                  <a:lnTo>
                    <a:pt x="369" y="49"/>
                  </a:lnTo>
                  <a:lnTo>
                    <a:pt x="377" y="41"/>
                  </a:lnTo>
                  <a:lnTo>
                    <a:pt x="390" y="35"/>
                  </a:lnTo>
                  <a:lnTo>
                    <a:pt x="405" y="29"/>
                  </a:lnTo>
                  <a:lnTo>
                    <a:pt x="422" y="24"/>
                  </a:lnTo>
                  <a:lnTo>
                    <a:pt x="444" y="20"/>
                  </a:lnTo>
                  <a:lnTo>
                    <a:pt x="445" y="20"/>
                  </a:lnTo>
                  <a:lnTo>
                    <a:pt x="450" y="17"/>
                  </a:lnTo>
                  <a:lnTo>
                    <a:pt x="457" y="16"/>
                  </a:lnTo>
                  <a:lnTo>
                    <a:pt x="469" y="12"/>
                  </a:lnTo>
                  <a:lnTo>
                    <a:pt x="481" y="10"/>
                  </a:lnTo>
                  <a:lnTo>
                    <a:pt x="496" y="7"/>
                  </a:lnTo>
                  <a:lnTo>
                    <a:pt x="512" y="5"/>
                  </a:lnTo>
                  <a:lnTo>
                    <a:pt x="531" y="2"/>
                  </a:lnTo>
                  <a:lnTo>
                    <a:pt x="551" y="1"/>
                  </a:lnTo>
                  <a:lnTo>
                    <a:pt x="572" y="0"/>
                  </a:lnTo>
                  <a:lnTo>
                    <a:pt x="595" y="1"/>
                  </a:lnTo>
                  <a:lnTo>
                    <a:pt x="617" y="2"/>
                  </a:lnTo>
                  <a:lnTo>
                    <a:pt x="641" y="6"/>
                  </a:lnTo>
                  <a:lnTo>
                    <a:pt x="665" y="11"/>
                  </a:lnTo>
                  <a:lnTo>
                    <a:pt x="687" y="19"/>
                  </a:lnTo>
                  <a:lnTo>
                    <a:pt x="711" y="29"/>
                  </a:lnTo>
                  <a:lnTo>
                    <a:pt x="715" y="29"/>
                  </a:lnTo>
                  <a:lnTo>
                    <a:pt x="725" y="30"/>
                  </a:lnTo>
                  <a:lnTo>
                    <a:pt x="740" y="32"/>
                  </a:lnTo>
                  <a:lnTo>
                    <a:pt x="757" y="37"/>
                  </a:lnTo>
                  <a:lnTo>
                    <a:pt x="776" y="42"/>
                  </a:lnTo>
                  <a:lnTo>
                    <a:pt x="794" y="51"/>
                  </a:lnTo>
                  <a:lnTo>
                    <a:pt x="809" y="62"/>
                  </a:lnTo>
                  <a:lnTo>
                    <a:pt x="819" y="76"/>
                  </a:lnTo>
                  <a:lnTo>
                    <a:pt x="821" y="77"/>
                  </a:lnTo>
                  <a:lnTo>
                    <a:pt x="826" y="81"/>
                  </a:lnTo>
                  <a:lnTo>
                    <a:pt x="835" y="89"/>
                  </a:lnTo>
                  <a:lnTo>
                    <a:pt x="845" y="101"/>
                  </a:lnTo>
                  <a:lnTo>
                    <a:pt x="854" y="119"/>
                  </a:lnTo>
                  <a:lnTo>
                    <a:pt x="862" y="142"/>
                  </a:lnTo>
                  <a:lnTo>
                    <a:pt x="867" y="174"/>
                  </a:lnTo>
                  <a:lnTo>
                    <a:pt x="870" y="211"/>
                  </a:lnTo>
                  <a:lnTo>
                    <a:pt x="871" y="262"/>
                  </a:lnTo>
                  <a:lnTo>
                    <a:pt x="876" y="326"/>
                  </a:lnTo>
                  <a:lnTo>
                    <a:pt x="884" y="400"/>
                  </a:lnTo>
                  <a:lnTo>
                    <a:pt x="897" y="477"/>
                  </a:lnTo>
                  <a:lnTo>
                    <a:pt x="915" y="553"/>
                  </a:lnTo>
                  <a:lnTo>
                    <a:pt x="940" y="623"/>
                  </a:lnTo>
                  <a:lnTo>
                    <a:pt x="970" y="682"/>
                  </a:lnTo>
                  <a:lnTo>
                    <a:pt x="1009" y="724"/>
                  </a:lnTo>
                  <a:lnTo>
                    <a:pt x="1045" y="754"/>
                  </a:lnTo>
                  <a:lnTo>
                    <a:pt x="1071" y="781"/>
                  </a:lnTo>
                  <a:lnTo>
                    <a:pt x="1087" y="802"/>
                  </a:lnTo>
                  <a:lnTo>
                    <a:pt x="1097" y="819"/>
                  </a:lnTo>
                  <a:lnTo>
                    <a:pt x="1101" y="833"/>
                  </a:lnTo>
                  <a:lnTo>
                    <a:pt x="1102" y="842"/>
                  </a:lnTo>
                  <a:lnTo>
                    <a:pt x="1102" y="848"/>
                  </a:lnTo>
                  <a:lnTo>
                    <a:pt x="1101" y="849"/>
                  </a:lnTo>
                  <a:close/>
                </a:path>
              </a:pathLst>
            </a:custGeom>
            <a:solidFill>
              <a:srgbClr val="75A5C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93" name="Freeform 45"/>
            <p:cNvSpPr>
              <a:spLocks/>
            </p:cNvSpPr>
            <p:nvPr/>
          </p:nvSpPr>
          <p:spPr bwMode="auto">
            <a:xfrm>
              <a:off x="2907" y="3664"/>
              <a:ext cx="255" cy="224"/>
            </a:xfrm>
            <a:custGeom>
              <a:avLst/>
              <a:gdLst>
                <a:gd name="T0" fmla="*/ 1016 w 1018"/>
                <a:gd name="T1" fmla="*/ 786 h 895"/>
                <a:gd name="T2" fmla="*/ 1011 w 1018"/>
                <a:gd name="T3" fmla="*/ 795 h 895"/>
                <a:gd name="T4" fmla="*/ 999 w 1018"/>
                <a:gd name="T5" fmla="*/ 810 h 895"/>
                <a:gd name="T6" fmla="*/ 971 w 1018"/>
                <a:gd name="T7" fmla="*/ 830 h 895"/>
                <a:gd name="T8" fmla="*/ 925 w 1018"/>
                <a:gd name="T9" fmla="*/ 850 h 895"/>
                <a:gd name="T10" fmla="*/ 856 w 1018"/>
                <a:gd name="T11" fmla="*/ 870 h 895"/>
                <a:gd name="T12" fmla="*/ 759 w 1018"/>
                <a:gd name="T13" fmla="*/ 885 h 895"/>
                <a:gd name="T14" fmla="*/ 628 w 1018"/>
                <a:gd name="T15" fmla="*/ 894 h 895"/>
                <a:gd name="T16" fmla="*/ 468 w 1018"/>
                <a:gd name="T17" fmla="*/ 894 h 895"/>
                <a:gd name="T18" fmla="*/ 330 w 1018"/>
                <a:gd name="T19" fmla="*/ 886 h 895"/>
                <a:gd name="T20" fmla="*/ 221 w 1018"/>
                <a:gd name="T21" fmla="*/ 872 h 895"/>
                <a:gd name="T22" fmla="*/ 138 w 1018"/>
                <a:gd name="T23" fmla="*/ 855 h 895"/>
                <a:gd name="T24" fmla="*/ 78 w 1018"/>
                <a:gd name="T25" fmla="*/ 837 h 895"/>
                <a:gd name="T26" fmla="*/ 36 w 1018"/>
                <a:gd name="T27" fmla="*/ 820 h 895"/>
                <a:gd name="T28" fmla="*/ 13 w 1018"/>
                <a:gd name="T29" fmla="*/ 806 h 895"/>
                <a:gd name="T30" fmla="*/ 1 w 1018"/>
                <a:gd name="T31" fmla="*/ 799 h 895"/>
                <a:gd name="T32" fmla="*/ 1 w 1018"/>
                <a:gd name="T33" fmla="*/ 794 h 895"/>
                <a:gd name="T34" fmla="*/ 9 w 1018"/>
                <a:gd name="T35" fmla="*/ 766 h 895"/>
                <a:gd name="T36" fmla="*/ 26 w 1018"/>
                <a:gd name="T37" fmla="*/ 726 h 895"/>
                <a:gd name="T38" fmla="*/ 55 w 1018"/>
                <a:gd name="T39" fmla="*/ 685 h 895"/>
                <a:gd name="T40" fmla="*/ 95 w 1018"/>
                <a:gd name="T41" fmla="*/ 650 h 895"/>
                <a:gd name="T42" fmla="*/ 144 w 1018"/>
                <a:gd name="T43" fmla="*/ 584 h 895"/>
                <a:gd name="T44" fmla="*/ 188 w 1018"/>
                <a:gd name="T45" fmla="*/ 489 h 895"/>
                <a:gd name="T46" fmla="*/ 216 w 1018"/>
                <a:gd name="T47" fmla="*/ 374 h 895"/>
                <a:gd name="T48" fmla="*/ 220 w 1018"/>
                <a:gd name="T49" fmla="*/ 251 h 895"/>
                <a:gd name="T50" fmla="*/ 226 w 1018"/>
                <a:gd name="T51" fmla="*/ 155 h 895"/>
                <a:gd name="T52" fmla="*/ 249 w 1018"/>
                <a:gd name="T53" fmla="*/ 92 h 895"/>
                <a:gd name="T54" fmla="*/ 295 w 1018"/>
                <a:gd name="T55" fmla="*/ 59 h 895"/>
                <a:gd name="T56" fmla="*/ 331 w 1018"/>
                <a:gd name="T57" fmla="*/ 53 h 895"/>
                <a:gd name="T58" fmla="*/ 340 w 1018"/>
                <a:gd name="T59" fmla="*/ 44 h 895"/>
                <a:gd name="T60" fmla="*/ 360 w 1018"/>
                <a:gd name="T61" fmla="*/ 33 h 895"/>
                <a:gd name="T62" fmla="*/ 390 w 1018"/>
                <a:gd name="T63" fmla="*/ 22 h 895"/>
                <a:gd name="T64" fmla="*/ 411 w 1018"/>
                <a:gd name="T65" fmla="*/ 19 h 895"/>
                <a:gd name="T66" fmla="*/ 423 w 1018"/>
                <a:gd name="T67" fmla="*/ 15 h 895"/>
                <a:gd name="T68" fmla="*/ 445 w 1018"/>
                <a:gd name="T69" fmla="*/ 10 h 895"/>
                <a:gd name="T70" fmla="*/ 474 w 1018"/>
                <a:gd name="T71" fmla="*/ 5 h 895"/>
                <a:gd name="T72" fmla="*/ 509 w 1018"/>
                <a:gd name="T73" fmla="*/ 2 h 895"/>
                <a:gd name="T74" fmla="*/ 549 w 1018"/>
                <a:gd name="T75" fmla="*/ 2 h 895"/>
                <a:gd name="T76" fmla="*/ 591 w 1018"/>
                <a:gd name="T77" fmla="*/ 5 h 895"/>
                <a:gd name="T78" fmla="*/ 635 w 1018"/>
                <a:gd name="T79" fmla="*/ 18 h 895"/>
                <a:gd name="T80" fmla="*/ 660 w 1018"/>
                <a:gd name="T81" fmla="*/ 27 h 895"/>
                <a:gd name="T82" fmla="*/ 683 w 1018"/>
                <a:gd name="T83" fmla="*/ 30 h 895"/>
                <a:gd name="T84" fmla="*/ 716 w 1018"/>
                <a:gd name="T85" fmla="*/ 40 h 895"/>
                <a:gd name="T86" fmla="*/ 746 w 1018"/>
                <a:gd name="T87" fmla="*/ 59 h 895"/>
                <a:gd name="T88" fmla="*/ 758 w 1018"/>
                <a:gd name="T89" fmla="*/ 73 h 895"/>
                <a:gd name="T90" fmla="*/ 770 w 1018"/>
                <a:gd name="T91" fmla="*/ 83 h 895"/>
                <a:gd name="T92" fmla="*/ 789 w 1018"/>
                <a:gd name="T93" fmla="*/ 110 h 895"/>
                <a:gd name="T94" fmla="*/ 801 w 1018"/>
                <a:gd name="T95" fmla="*/ 160 h 895"/>
                <a:gd name="T96" fmla="*/ 805 w 1018"/>
                <a:gd name="T97" fmla="*/ 243 h 895"/>
                <a:gd name="T98" fmla="*/ 816 w 1018"/>
                <a:gd name="T99" fmla="*/ 370 h 895"/>
                <a:gd name="T100" fmla="*/ 845 w 1018"/>
                <a:gd name="T101" fmla="*/ 511 h 895"/>
                <a:gd name="T102" fmla="*/ 896 w 1018"/>
                <a:gd name="T103" fmla="*/ 630 h 895"/>
                <a:gd name="T104" fmla="*/ 965 w 1018"/>
                <a:gd name="T105" fmla="*/ 696 h 895"/>
                <a:gd name="T106" fmla="*/ 1004 w 1018"/>
                <a:gd name="T107" fmla="*/ 741 h 895"/>
                <a:gd name="T108" fmla="*/ 1016 w 1018"/>
                <a:gd name="T109" fmla="*/ 769 h 895"/>
                <a:gd name="T110" fmla="*/ 1016 w 1018"/>
                <a:gd name="T111" fmla="*/ 784 h 8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18" h="895">
                  <a:moveTo>
                    <a:pt x="1016" y="785"/>
                  </a:moveTo>
                  <a:lnTo>
                    <a:pt x="1016" y="786"/>
                  </a:lnTo>
                  <a:lnTo>
                    <a:pt x="1015" y="790"/>
                  </a:lnTo>
                  <a:lnTo>
                    <a:pt x="1011" y="795"/>
                  </a:lnTo>
                  <a:lnTo>
                    <a:pt x="1006" y="802"/>
                  </a:lnTo>
                  <a:lnTo>
                    <a:pt x="999" y="810"/>
                  </a:lnTo>
                  <a:lnTo>
                    <a:pt x="988" y="820"/>
                  </a:lnTo>
                  <a:lnTo>
                    <a:pt x="971" y="830"/>
                  </a:lnTo>
                  <a:lnTo>
                    <a:pt x="951" y="840"/>
                  </a:lnTo>
                  <a:lnTo>
                    <a:pt x="925" y="850"/>
                  </a:lnTo>
                  <a:lnTo>
                    <a:pt x="894" y="860"/>
                  </a:lnTo>
                  <a:lnTo>
                    <a:pt x="856" y="870"/>
                  </a:lnTo>
                  <a:lnTo>
                    <a:pt x="811" y="877"/>
                  </a:lnTo>
                  <a:lnTo>
                    <a:pt x="759" y="885"/>
                  </a:lnTo>
                  <a:lnTo>
                    <a:pt x="698" y="890"/>
                  </a:lnTo>
                  <a:lnTo>
                    <a:pt x="628" y="894"/>
                  </a:lnTo>
                  <a:lnTo>
                    <a:pt x="548" y="895"/>
                  </a:lnTo>
                  <a:lnTo>
                    <a:pt x="468" y="894"/>
                  </a:lnTo>
                  <a:lnTo>
                    <a:pt x="395" y="891"/>
                  </a:lnTo>
                  <a:lnTo>
                    <a:pt x="330" y="886"/>
                  </a:lnTo>
                  <a:lnTo>
                    <a:pt x="273" y="880"/>
                  </a:lnTo>
                  <a:lnTo>
                    <a:pt x="221" y="872"/>
                  </a:lnTo>
                  <a:lnTo>
                    <a:pt x="176" y="864"/>
                  </a:lnTo>
                  <a:lnTo>
                    <a:pt x="138" y="855"/>
                  </a:lnTo>
                  <a:lnTo>
                    <a:pt x="105" y="846"/>
                  </a:lnTo>
                  <a:lnTo>
                    <a:pt x="78" y="837"/>
                  </a:lnTo>
                  <a:lnTo>
                    <a:pt x="55" y="829"/>
                  </a:lnTo>
                  <a:lnTo>
                    <a:pt x="36" y="820"/>
                  </a:lnTo>
                  <a:lnTo>
                    <a:pt x="23" y="812"/>
                  </a:lnTo>
                  <a:lnTo>
                    <a:pt x="13" y="806"/>
                  </a:lnTo>
                  <a:lnTo>
                    <a:pt x="5" y="801"/>
                  </a:lnTo>
                  <a:lnTo>
                    <a:pt x="1" y="799"/>
                  </a:lnTo>
                  <a:lnTo>
                    <a:pt x="0" y="797"/>
                  </a:lnTo>
                  <a:lnTo>
                    <a:pt x="1" y="794"/>
                  </a:lnTo>
                  <a:lnTo>
                    <a:pt x="4" y="782"/>
                  </a:lnTo>
                  <a:lnTo>
                    <a:pt x="9" y="766"/>
                  </a:lnTo>
                  <a:lnTo>
                    <a:pt x="16" y="747"/>
                  </a:lnTo>
                  <a:lnTo>
                    <a:pt x="26" y="726"/>
                  </a:lnTo>
                  <a:lnTo>
                    <a:pt x="39" y="705"/>
                  </a:lnTo>
                  <a:lnTo>
                    <a:pt x="55" y="685"/>
                  </a:lnTo>
                  <a:lnTo>
                    <a:pt x="74" y="669"/>
                  </a:lnTo>
                  <a:lnTo>
                    <a:pt x="95" y="650"/>
                  </a:lnTo>
                  <a:lnTo>
                    <a:pt x="119" y="621"/>
                  </a:lnTo>
                  <a:lnTo>
                    <a:pt x="144" y="584"/>
                  </a:lnTo>
                  <a:lnTo>
                    <a:pt x="168" y="540"/>
                  </a:lnTo>
                  <a:lnTo>
                    <a:pt x="188" y="489"/>
                  </a:lnTo>
                  <a:lnTo>
                    <a:pt x="205" y="434"/>
                  </a:lnTo>
                  <a:lnTo>
                    <a:pt x="216" y="374"/>
                  </a:lnTo>
                  <a:lnTo>
                    <a:pt x="220" y="311"/>
                  </a:lnTo>
                  <a:lnTo>
                    <a:pt x="220" y="251"/>
                  </a:lnTo>
                  <a:lnTo>
                    <a:pt x="223" y="199"/>
                  </a:lnTo>
                  <a:lnTo>
                    <a:pt x="226" y="155"/>
                  </a:lnTo>
                  <a:lnTo>
                    <a:pt x="235" y="119"/>
                  </a:lnTo>
                  <a:lnTo>
                    <a:pt x="249" y="92"/>
                  </a:lnTo>
                  <a:lnTo>
                    <a:pt x="268" y="72"/>
                  </a:lnTo>
                  <a:lnTo>
                    <a:pt x="295" y="59"/>
                  </a:lnTo>
                  <a:lnTo>
                    <a:pt x="330" y="54"/>
                  </a:lnTo>
                  <a:lnTo>
                    <a:pt x="331" y="53"/>
                  </a:lnTo>
                  <a:lnTo>
                    <a:pt x="335" y="49"/>
                  </a:lnTo>
                  <a:lnTo>
                    <a:pt x="340" y="44"/>
                  </a:lnTo>
                  <a:lnTo>
                    <a:pt x="349" y="38"/>
                  </a:lnTo>
                  <a:lnTo>
                    <a:pt x="360" y="33"/>
                  </a:lnTo>
                  <a:lnTo>
                    <a:pt x="374" y="27"/>
                  </a:lnTo>
                  <a:lnTo>
                    <a:pt x="390" y="22"/>
                  </a:lnTo>
                  <a:lnTo>
                    <a:pt x="410" y="19"/>
                  </a:lnTo>
                  <a:lnTo>
                    <a:pt x="411" y="19"/>
                  </a:lnTo>
                  <a:lnTo>
                    <a:pt x="416" y="17"/>
                  </a:lnTo>
                  <a:lnTo>
                    <a:pt x="423" y="15"/>
                  </a:lnTo>
                  <a:lnTo>
                    <a:pt x="433" y="13"/>
                  </a:lnTo>
                  <a:lnTo>
                    <a:pt x="445" y="10"/>
                  </a:lnTo>
                  <a:lnTo>
                    <a:pt x="459" y="8"/>
                  </a:lnTo>
                  <a:lnTo>
                    <a:pt x="474" y="5"/>
                  </a:lnTo>
                  <a:lnTo>
                    <a:pt x="491" y="3"/>
                  </a:lnTo>
                  <a:lnTo>
                    <a:pt x="509" y="2"/>
                  </a:lnTo>
                  <a:lnTo>
                    <a:pt x="529" y="0"/>
                  </a:lnTo>
                  <a:lnTo>
                    <a:pt x="549" y="2"/>
                  </a:lnTo>
                  <a:lnTo>
                    <a:pt x="570" y="3"/>
                  </a:lnTo>
                  <a:lnTo>
                    <a:pt x="591" y="5"/>
                  </a:lnTo>
                  <a:lnTo>
                    <a:pt x="614" y="10"/>
                  </a:lnTo>
                  <a:lnTo>
                    <a:pt x="635" y="18"/>
                  </a:lnTo>
                  <a:lnTo>
                    <a:pt x="656" y="27"/>
                  </a:lnTo>
                  <a:lnTo>
                    <a:pt x="660" y="27"/>
                  </a:lnTo>
                  <a:lnTo>
                    <a:pt x="669" y="28"/>
                  </a:lnTo>
                  <a:lnTo>
                    <a:pt x="683" y="30"/>
                  </a:lnTo>
                  <a:lnTo>
                    <a:pt x="699" y="34"/>
                  </a:lnTo>
                  <a:lnTo>
                    <a:pt x="716" y="40"/>
                  </a:lnTo>
                  <a:lnTo>
                    <a:pt x="733" y="48"/>
                  </a:lnTo>
                  <a:lnTo>
                    <a:pt x="746" y="59"/>
                  </a:lnTo>
                  <a:lnTo>
                    <a:pt x="755" y="72"/>
                  </a:lnTo>
                  <a:lnTo>
                    <a:pt x="758" y="73"/>
                  </a:lnTo>
                  <a:lnTo>
                    <a:pt x="763" y="77"/>
                  </a:lnTo>
                  <a:lnTo>
                    <a:pt x="770" y="83"/>
                  </a:lnTo>
                  <a:lnTo>
                    <a:pt x="780" y="94"/>
                  </a:lnTo>
                  <a:lnTo>
                    <a:pt x="789" y="110"/>
                  </a:lnTo>
                  <a:lnTo>
                    <a:pt x="796" y="133"/>
                  </a:lnTo>
                  <a:lnTo>
                    <a:pt x="801" y="160"/>
                  </a:lnTo>
                  <a:lnTo>
                    <a:pt x="804" y="195"/>
                  </a:lnTo>
                  <a:lnTo>
                    <a:pt x="805" y="243"/>
                  </a:lnTo>
                  <a:lnTo>
                    <a:pt x="809" y="301"/>
                  </a:lnTo>
                  <a:lnTo>
                    <a:pt x="816" y="370"/>
                  </a:lnTo>
                  <a:lnTo>
                    <a:pt x="829" y="441"/>
                  </a:lnTo>
                  <a:lnTo>
                    <a:pt x="845" y="511"/>
                  </a:lnTo>
                  <a:lnTo>
                    <a:pt x="868" y="576"/>
                  </a:lnTo>
                  <a:lnTo>
                    <a:pt x="896" y="630"/>
                  </a:lnTo>
                  <a:lnTo>
                    <a:pt x="931" y="669"/>
                  </a:lnTo>
                  <a:lnTo>
                    <a:pt x="965" y="696"/>
                  </a:lnTo>
                  <a:lnTo>
                    <a:pt x="989" y="721"/>
                  </a:lnTo>
                  <a:lnTo>
                    <a:pt x="1004" y="741"/>
                  </a:lnTo>
                  <a:lnTo>
                    <a:pt x="1013" y="756"/>
                  </a:lnTo>
                  <a:lnTo>
                    <a:pt x="1016" y="769"/>
                  </a:lnTo>
                  <a:lnTo>
                    <a:pt x="1018" y="777"/>
                  </a:lnTo>
                  <a:lnTo>
                    <a:pt x="1016" y="784"/>
                  </a:lnTo>
                  <a:lnTo>
                    <a:pt x="1016" y="785"/>
                  </a:lnTo>
                  <a:close/>
                </a:path>
              </a:pathLst>
            </a:custGeom>
            <a:solidFill>
              <a:srgbClr val="548E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94" name="Freeform 46"/>
            <p:cNvSpPr>
              <a:spLocks/>
            </p:cNvSpPr>
            <p:nvPr/>
          </p:nvSpPr>
          <p:spPr bwMode="auto">
            <a:xfrm>
              <a:off x="2919" y="3675"/>
              <a:ext cx="233" cy="205"/>
            </a:xfrm>
            <a:custGeom>
              <a:avLst/>
              <a:gdLst>
                <a:gd name="T0" fmla="*/ 933 w 934"/>
                <a:gd name="T1" fmla="*/ 719 h 819"/>
                <a:gd name="T2" fmla="*/ 929 w 934"/>
                <a:gd name="T3" fmla="*/ 727 h 819"/>
                <a:gd name="T4" fmla="*/ 917 w 934"/>
                <a:gd name="T5" fmla="*/ 742 h 819"/>
                <a:gd name="T6" fmla="*/ 892 w 934"/>
                <a:gd name="T7" fmla="*/ 759 h 819"/>
                <a:gd name="T8" fmla="*/ 849 w 934"/>
                <a:gd name="T9" fmla="*/ 778 h 819"/>
                <a:gd name="T10" fmla="*/ 785 w 934"/>
                <a:gd name="T11" fmla="*/ 796 h 819"/>
                <a:gd name="T12" fmla="*/ 695 w 934"/>
                <a:gd name="T13" fmla="*/ 811 h 819"/>
                <a:gd name="T14" fmla="*/ 574 w 934"/>
                <a:gd name="T15" fmla="*/ 818 h 819"/>
                <a:gd name="T16" fmla="*/ 428 w 934"/>
                <a:gd name="T17" fmla="*/ 818 h 819"/>
                <a:gd name="T18" fmla="*/ 303 w 934"/>
                <a:gd name="T19" fmla="*/ 811 h 819"/>
                <a:gd name="T20" fmla="*/ 203 w 934"/>
                <a:gd name="T21" fmla="*/ 798 h 819"/>
                <a:gd name="T22" fmla="*/ 127 w 934"/>
                <a:gd name="T23" fmla="*/ 783 h 819"/>
                <a:gd name="T24" fmla="*/ 72 w 934"/>
                <a:gd name="T25" fmla="*/ 766 h 819"/>
                <a:gd name="T26" fmla="*/ 34 w 934"/>
                <a:gd name="T27" fmla="*/ 751 h 819"/>
                <a:gd name="T28" fmla="*/ 12 w 934"/>
                <a:gd name="T29" fmla="*/ 738 h 819"/>
                <a:gd name="T30" fmla="*/ 2 w 934"/>
                <a:gd name="T31" fmla="*/ 731 h 819"/>
                <a:gd name="T32" fmla="*/ 2 w 934"/>
                <a:gd name="T33" fmla="*/ 726 h 819"/>
                <a:gd name="T34" fmla="*/ 8 w 934"/>
                <a:gd name="T35" fmla="*/ 701 h 819"/>
                <a:gd name="T36" fmla="*/ 24 w 934"/>
                <a:gd name="T37" fmla="*/ 664 h 819"/>
                <a:gd name="T38" fmla="*/ 50 w 934"/>
                <a:gd name="T39" fmla="*/ 627 h 819"/>
                <a:gd name="T40" fmla="*/ 88 w 934"/>
                <a:gd name="T41" fmla="*/ 596 h 819"/>
                <a:gd name="T42" fmla="*/ 132 w 934"/>
                <a:gd name="T43" fmla="*/ 536 h 819"/>
                <a:gd name="T44" fmla="*/ 173 w 934"/>
                <a:gd name="T45" fmla="*/ 447 h 819"/>
                <a:gd name="T46" fmla="*/ 198 w 934"/>
                <a:gd name="T47" fmla="*/ 341 h 819"/>
                <a:gd name="T48" fmla="*/ 202 w 934"/>
                <a:gd name="T49" fmla="*/ 228 h 819"/>
                <a:gd name="T50" fmla="*/ 208 w 934"/>
                <a:gd name="T51" fmla="*/ 142 h 819"/>
                <a:gd name="T52" fmla="*/ 228 w 934"/>
                <a:gd name="T53" fmla="*/ 84 h 819"/>
                <a:gd name="T54" fmla="*/ 272 w 934"/>
                <a:gd name="T55" fmla="*/ 54 h 819"/>
                <a:gd name="T56" fmla="*/ 305 w 934"/>
                <a:gd name="T57" fmla="*/ 47 h 819"/>
                <a:gd name="T58" fmla="*/ 313 w 934"/>
                <a:gd name="T59" fmla="*/ 40 h 819"/>
                <a:gd name="T60" fmla="*/ 330 w 934"/>
                <a:gd name="T61" fmla="*/ 29 h 819"/>
                <a:gd name="T62" fmla="*/ 358 w 934"/>
                <a:gd name="T63" fmla="*/ 19 h 819"/>
                <a:gd name="T64" fmla="*/ 377 w 934"/>
                <a:gd name="T65" fmla="*/ 16 h 819"/>
                <a:gd name="T66" fmla="*/ 388 w 934"/>
                <a:gd name="T67" fmla="*/ 12 h 819"/>
                <a:gd name="T68" fmla="*/ 407 w 934"/>
                <a:gd name="T69" fmla="*/ 9 h 819"/>
                <a:gd name="T70" fmla="*/ 434 w 934"/>
                <a:gd name="T71" fmla="*/ 4 h 819"/>
                <a:gd name="T72" fmla="*/ 467 w 934"/>
                <a:gd name="T73" fmla="*/ 0 h 819"/>
                <a:gd name="T74" fmla="*/ 503 w 934"/>
                <a:gd name="T75" fmla="*/ 0 h 819"/>
                <a:gd name="T76" fmla="*/ 542 w 934"/>
                <a:gd name="T77" fmla="*/ 5 h 819"/>
                <a:gd name="T78" fmla="*/ 582 w 934"/>
                <a:gd name="T79" fmla="*/ 16 h 819"/>
                <a:gd name="T80" fmla="*/ 605 w 934"/>
                <a:gd name="T81" fmla="*/ 24 h 819"/>
                <a:gd name="T82" fmla="*/ 627 w 934"/>
                <a:gd name="T83" fmla="*/ 27 h 819"/>
                <a:gd name="T84" fmla="*/ 657 w 934"/>
                <a:gd name="T85" fmla="*/ 36 h 819"/>
                <a:gd name="T86" fmla="*/ 684 w 934"/>
                <a:gd name="T87" fmla="*/ 52 h 819"/>
                <a:gd name="T88" fmla="*/ 695 w 934"/>
                <a:gd name="T89" fmla="*/ 66 h 819"/>
                <a:gd name="T90" fmla="*/ 707 w 934"/>
                <a:gd name="T91" fmla="*/ 76 h 819"/>
                <a:gd name="T92" fmla="*/ 723 w 934"/>
                <a:gd name="T93" fmla="*/ 101 h 819"/>
                <a:gd name="T94" fmla="*/ 734 w 934"/>
                <a:gd name="T95" fmla="*/ 146 h 819"/>
                <a:gd name="T96" fmla="*/ 738 w 934"/>
                <a:gd name="T97" fmla="*/ 221 h 819"/>
                <a:gd name="T98" fmla="*/ 749 w 934"/>
                <a:gd name="T99" fmla="*/ 338 h 819"/>
                <a:gd name="T100" fmla="*/ 775 w 934"/>
                <a:gd name="T101" fmla="*/ 468 h 819"/>
                <a:gd name="T102" fmla="*/ 822 w 934"/>
                <a:gd name="T103" fmla="*/ 577 h 819"/>
                <a:gd name="T104" fmla="*/ 885 w 934"/>
                <a:gd name="T105" fmla="*/ 638 h 819"/>
                <a:gd name="T106" fmla="*/ 920 w 934"/>
                <a:gd name="T107" fmla="*/ 678 h 819"/>
                <a:gd name="T108" fmla="*/ 933 w 934"/>
                <a:gd name="T109" fmla="*/ 704 h 819"/>
                <a:gd name="T110" fmla="*/ 933 w 934"/>
                <a:gd name="T111" fmla="*/ 717 h 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934" h="819">
                  <a:moveTo>
                    <a:pt x="933" y="718"/>
                  </a:moveTo>
                  <a:lnTo>
                    <a:pt x="933" y="719"/>
                  </a:lnTo>
                  <a:lnTo>
                    <a:pt x="932" y="722"/>
                  </a:lnTo>
                  <a:lnTo>
                    <a:pt x="929" y="727"/>
                  </a:lnTo>
                  <a:lnTo>
                    <a:pt x="924" y="734"/>
                  </a:lnTo>
                  <a:lnTo>
                    <a:pt x="917" y="742"/>
                  </a:lnTo>
                  <a:lnTo>
                    <a:pt x="905" y="751"/>
                  </a:lnTo>
                  <a:lnTo>
                    <a:pt x="892" y="759"/>
                  </a:lnTo>
                  <a:lnTo>
                    <a:pt x="873" y="768"/>
                  </a:lnTo>
                  <a:lnTo>
                    <a:pt x="849" y="778"/>
                  </a:lnTo>
                  <a:lnTo>
                    <a:pt x="820" y="787"/>
                  </a:lnTo>
                  <a:lnTo>
                    <a:pt x="785" y="796"/>
                  </a:lnTo>
                  <a:lnTo>
                    <a:pt x="744" y="803"/>
                  </a:lnTo>
                  <a:lnTo>
                    <a:pt x="695" y="811"/>
                  </a:lnTo>
                  <a:lnTo>
                    <a:pt x="639" y="816"/>
                  </a:lnTo>
                  <a:lnTo>
                    <a:pt x="574" y="818"/>
                  </a:lnTo>
                  <a:lnTo>
                    <a:pt x="502" y="819"/>
                  </a:lnTo>
                  <a:lnTo>
                    <a:pt x="428" y="818"/>
                  </a:lnTo>
                  <a:lnTo>
                    <a:pt x="362" y="816"/>
                  </a:lnTo>
                  <a:lnTo>
                    <a:pt x="303" y="811"/>
                  </a:lnTo>
                  <a:lnTo>
                    <a:pt x="250" y="806"/>
                  </a:lnTo>
                  <a:lnTo>
                    <a:pt x="203" y="798"/>
                  </a:lnTo>
                  <a:lnTo>
                    <a:pt x="163" y="791"/>
                  </a:lnTo>
                  <a:lnTo>
                    <a:pt x="127" y="783"/>
                  </a:lnTo>
                  <a:lnTo>
                    <a:pt x="97" y="774"/>
                  </a:lnTo>
                  <a:lnTo>
                    <a:pt x="72" y="766"/>
                  </a:lnTo>
                  <a:lnTo>
                    <a:pt x="50" y="758"/>
                  </a:lnTo>
                  <a:lnTo>
                    <a:pt x="34" y="751"/>
                  </a:lnTo>
                  <a:lnTo>
                    <a:pt x="20" y="743"/>
                  </a:lnTo>
                  <a:lnTo>
                    <a:pt x="12" y="738"/>
                  </a:lnTo>
                  <a:lnTo>
                    <a:pt x="5" y="733"/>
                  </a:lnTo>
                  <a:lnTo>
                    <a:pt x="2" y="731"/>
                  </a:lnTo>
                  <a:lnTo>
                    <a:pt x="0" y="729"/>
                  </a:lnTo>
                  <a:lnTo>
                    <a:pt x="2" y="726"/>
                  </a:lnTo>
                  <a:lnTo>
                    <a:pt x="4" y="716"/>
                  </a:lnTo>
                  <a:lnTo>
                    <a:pt x="8" y="701"/>
                  </a:lnTo>
                  <a:lnTo>
                    <a:pt x="15" y="683"/>
                  </a:lnTo>
                  <a:lnTo>
                    <a:pt x="24" y="664"/>
                  </a:lnTo>
                  <a:lnTo>
                    <a:pt x="35" y="644"/>
                  </a:lnTo>
                  <a:lnTo>
                    <a:pt x="50" y="627"/>
                  </a:lnTo>
                  <a:lnTo>
                    <a:pt x="68" y="613"/>
                  </a:lnTo>
                  <a:lnTo>
                    <a:pt x="88" y="596"/>
                  </a:lnTo>
                  <a:lnTo>
                    <a:pt x="110" y="570"/>
                  </a:lnTo>
                  <a:lnTo>
                    <a:pt x="132" y="536"/>
                  </a:lnTo>
                  <a:lnTo>
                    <a:pt x="154" y="495"/>
                  </a:lnTo>
                  <a:lnTo>
                    <a:pt x="173" y="447"/>
                  </a:lnTo>
                  <a:lnTo>
                    <a:pt x="188" y="396"/>
                  </a:lnTo>
                  <a:lnTo>
                    <a:pt x="198" y="341"/>
                  </a:lnTo>
                  <a:lnTo>
                    <a:pt x="202" y="283"/>
                  </a:lnTo>
                  <a:lnTo>
                    <a:pt x="202" y="228"/>
                  </a:lnTo>
                  <a:lnTo>
                    <a:pt x="204" y="182"/>
                  </a:lnTo>
                  <a:lnTo>
                    <a:pt x="208" y="142"/>
                  </a:lnTo>
                  <a:lnTo>
                    <a:pt x="215" y="109"/>
                  </a:lnTo>
                  <a:lnTo>
                    <a:pt x="228" y="84"/>
                  </a:lnTo>
                  <a:lnTo>
                    <a:pt x="247" y="65"/>
                  </a:lnTo>
                  <a:lnTo>
                    <a:pt x="272" y="54"/>
                  </a:lnTo>
                  <a:lnTo>
                    <a:pt x="304" y="49"/>
                  </a:lnTo>
                  <a:lnTo>
                    <a:pt x="305" y="47"/>
                  </a:lnTo>
                  <a:lnTo>
                    <a:pt x="308" y="44"/>
                  </a:lnTo>
                  <a:lnTo>
                    <a:pt x="313" y="40"/>
                  </a:lnTo>
                  <a:lnTo>
                    <a:pt x="320" y="34"/>
                  </a:lnTo>
                  <a:lnTo>
                    <a:pt x="330" y="29"/>
                  </a:lnTo>
                  <a:lnTo>
                    <a:pt x="343" y="24"/>
                  </a:lnTo>
                  <a:lnTo>
                    <a:pt x="358" y="19"/>
                  </a:lnTo>
                  <a:lnTo>
                    <a:pt x="375" y="16"/>
                  </a:lnTo>
                  <a:lnTo>
                    <a:pt x="377" y="16"/>
                  </a:lnTo>
                  <a:lnTo>
                    <a:pt x="380" y="15"/>
                  </a:lnTo>
                  <a:lnTo>
                    <a:pt x="388" y="12"/>
                  </a:lnTo>
                  <a:lnTo>
                    <a:pt x="397" y="10"/>
                  </a:lnTo>
                  <a:lnTo>
                    <a:pt x="407" y="9"/>
                  </a:lnTo>
                  <a:lnTo>
                    <a:pt x="419" y="6"/>
                  </a:lnTo>
                  <a:lnTo>
                    <a:pt x="434" y="4"/>
                  </a:lnTo>
                  <a:lnTo>
                    <a:pt x="449" y="1"/>
                  </a:lnTo>
                  <a:lnTo>
                    <a:pt x="467" y="0"/>
                  </a:lnTo>
                  <a:lnTo>
                    <a:pt x="484" y="0"/>
                  </a:lnTo>
                  <a:lnTo>
                    <a:pt x="503" y="0"/>
                  </a:lnTo>
                  <a:lnTo>
                    <a:pt x="523" y="2"/>
                  </a:lnTo>
                  <a:lnTo>
                    <a:pt x="542" y="5"/>
                  </a:lnTo>
                  <a:lnTo>
                    <a:pt x="562" y="10"/>
                  </a:lnTo>
                  <a:lnTo>
                    <a:pt x="582" y="16"/>
                  </a:lnTo>
                  <a:lnTo>
                    <a:pt x="602" y="24"/>
                  </a:lnTo>
                  <a:lnTo>
                    <a:pt x="605" y="24"/>
                  </a:lnTo>
                  <a:lnTo>
                    <a:pt x="614" y="25"/>
                  </a:lnTo>
                  <a:lnTo>
                    <a:pt x="627" y="27"/>
                  </a:lnTo>
                  <a:lnTo>
                    <a:pt x="642" y="31"/>
                  </a:lnTo>
                  <a:lnTo>
                    <a:pt x="657" y="36"/>
                  </a:lnTo>
                  <a:lnTo>
                    <a:pt x="672" y="44"/>
                  </a:lnTo>
                  <a:lnTo>
                    <a:pt x="684" y="52"/>
                  </a:lnTo>
                  <a:lnTo>
                    <a:pt x="693" y="65"/>
                  </a:lnTo>
                  <a:lnTo>
                    <a:pt x="695" y="66"/>
                  </a:lnTo>
                  <a:lnTo>
                    <a:pt x="699" y="70"/>
                  </a:lnTo>
                  <a:lnTo>
                    <a:pt x="707" y="76"/>
                  </a:lnTo>
                  <a:lnTo>
                    <a:pt x="715" y="86"/>
                  </a:lnTo>
                  <a:lnTo>
                    <a:pt x="723" y="101"/>
                  </a:lnTo>
                  <a:lnTo>
                    <a:pt x="730" y="121"/>
                  </a:lnTo>
                  <a:lnTo>
                    <a:pt x="734" y="146"/>
                  </a:lnTo>
                  <a:lnTo>
                    <a:pt x="737" y="178"/>
                  </a:lnTo>
                  <a:lnTo>
                    <a:pt x="738" y="221"/>
                  </a:lnTo>
                  <a:lnTo>
                    <a:pt x="742" y="276"/>
                  </a:lnTo>
                  <a:lnTo>
                    <a:pt x="749" y="338"/>
                  </a:lnTo>
                  <a:lnTo>
                    <a:pt x="760" y="403"/>
                  </a:lnTo>
                  <a:lnTo>
                    <a:pt x="775" y="468"/>
                  </a:lnTo>
                  <a:lnTo>
                    <a:pt x="795" y="527"/>
                  </a:lnTo>
                  <a:lnTo>
                    <a:pt x="822" y="577"/>
                  </a:lnTo>
                  <a:lnTo>
                    <a:pt x="854" y="613"/>
                  </a:lnTo>
                  <a:lnTo>
                    <a:pt x="885" y="638"/>
                  </a:lnTo>
                  <a:lnTo>
                    <a:pt x="907" y="661"/>
                  </a:lnTo>
                  <a:lnTo>
                    <a:pt x="920" y="678"/>
                  </a:lnTo>
                  <a:lnTo>
                    <a:pt x="929" y="693"/>
                  </a:lnTo>
                  <a:lnTo>
                    <a:pt x="933" y="704"/>
                  </a:lnTo>
                  <a:lnTo>
                    <a:pt x="934" y="712"/>
                  </a:lnTo>
                  <a:lnTo>
                    <a:pt x="933" y="717"/>
                  </a:lnTo>
                  <a:lnTo>
                    <a:pt x="933" y="718"/>
                  </a:lnTo>
                  <a:close/>
                </a:path>
              </a:pathLst>
            </a:custGeom>
            <a:solidFill>
              <a:srgbClr val="3077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95" name="Freeform 47"/>
            <p:cNvSpPr>
              <a:spLocks/>
            </p:cNvSpPr>
            <p:nvPr/>
          </p:nvSpPr>
          <p:spPr bwMode="auto">
            <a:xfrm>
              <a:off x="2930" y="3686"/>
              <a:ext cx="213" cy="186"/>
            </a:xfrm>
            <a:custGeom>
              <a:avLst/>
              <a:gdLst>
                <a:gd name="T0" fmla="*/ 847 w 848"/>
                <a:gd name="T1" fmla="*/ 655 h 745"/>
                <a:gd name="T2" fmla="*/ 843 w 848"/>
                <a:gd name="T3" fmla="*/ 662 h 745"/>
                <a:gd name="T4" fmla="*/ 832 w 848"/>
                <a:gd name="T5" fmla="*/ 675 h 745"/>
                <a:gd name="T6" fmla="*/ 810 w 848"/>
                <a:gd name="T7" fmla="*/ 691 h 745"/>
                <a:gd name="T8" fmla="*/ 771 w 848"/>
                <a:gd name="T9" fmla="*/ 707 h 745"/>
                <a:gd name="T10" fmla="*/ 713 w 848"/>
                <a:gd name="T11" fmla="*/ 724 h 745"/>
                <a:gd name="T12" fmla="*/ 632 w 848"/>
                <a:gd name="T13" fmla="*/ 736 h 745"/>
                <a:gd name="T14" fmla="*/ 522 w 848"/>
                <a:gd name="T15" fmla="*/ 744 h 745"/>
                <a:gd name="T16" fmla="*/ 388 w 848"/>
                <a:gd name="T17" fmla="*/ 744 h 745"/>
                <a:gd name="T18" fmla="*/ 275 w 848"/>
                <a:gd name="T19" fmla="*/ 737 h 745"/>
                <a:gd name="T20" fmla="*/ 183 w 848"/>
                <a:gd name="T21" fmla="*/ 726 h 745"/>
                <a:gd name="T22" fmla="*/ 115 w 848"/>
                <a:gd name="T23" fmla="*/ 712 h 745"/>
                <a:gd name="T24" fmla="*/ 65 w 848"/>
                <a:gd name="T25" fmla="*/ 696 h 745"/>
                <a:gd name="T26" fmla="*/ 30 w 848"/>
                <a:gd name="T27" fmla="*/ 682 h 745"/>
                <a:gd name="T28" fmla="*/ 10 w 848"/>
                <a:gd name="T29" fmla="*/ 671 h 745"/>
                <a:gd name="T30" fmla="*/ 1 w 848"/>
                <a:gd name="T31" fmla="*/ 665 h 745"/>
                <a:gd name="T32" fmla="*/ 1 w 848"/>
                <a:gd name="T33" fmla="*/ 660 h 745"/>
                <a:gd name="T34" fmla="*/ 7 w 848"/>
                <a:gd name="T35" fmla="*/ 637 h 745"/>
                <a:gd name="T36" fmla="*/ 21 w 848"/>
                <a:gd name="T37" fmla="*/ 604 h 745"/>
                <a:gd name="T38" fmla="*/ 45 w 848"/>
                <a:gd name="T39" fmla="*/ 571 h 745"/>
                <a:gd name="T40" fmla="*/ 80 w 848"/>
                <a:gd name="T41" fmla="*/ 541 h 745"/>
                <a:gd name="T42" fmla="*/ 120 w 848"/>
                <a:gd name="T43" fmla="*/ 486 h 745"/>
                <a:gd name="T44" fmla="*/ 157 w 848"/>
                <a:gd name="T45" fmla="*/ 406 h 745"/>
                <a:gd name="T46" fmla="*/ 180 w 848"/>
                <a:gd name="T47" fmla="*/ 310 h 745"/>
                <a:gd name="T48" fmla="*/ 183 w 848"/>
                <a:gd name="T49" fmla="*/ 208 h 745"/>
                <a:gd name="T50" fmla="*/ 188 w 848"/>
                <a:gd name="T51" fmla="*/ 129 h 745"/>
                <a:gd name="T52" fmla="*/ 207 w 848"/>
                <a:gd name="T53" fmla="*/ 75 h 745"/>
                <a:gd name="T54" fmla="*/ 246 w 848"/>
                <a:gd name="T55" fmla="*/ 49 h 745"/>
                <a:gd name="T56" fmla="*/ 277 w 848"/>
                <a:gd name="T57" fmla="*/ 44 h 745"/>
                <a:gd name="T58" fmla="*/ 285 w 848"/>
                <a:gd name="T59" fmla="*/ 37 h 745"/>
                <a:gd name="T60" fmla="*/ 300 w 848"/>
                <a:gd name="T61" fmla="*/ 27 h 745"/>
                <a:gd name="T62" fmla="*/ 323 w 848"/>
                <a:gd name="T63" fmla="*/ 18 h 745"/>
                <a:gd name="T64" fmla="*/ 341 w 848"/>
                <a:gd name="T65" fmla="*/ 15 h 745"/>
                <a:gd name="T66" fmla="*/ 351 w 848"/>
                <a:gd name="T67" fmla="*/ 12 h 745"/>
                <a:gd name="T68" fmla="*/ 368 w 848"/>
                <a:gd name="T69" fmla="*/ 8 h 745"/>
                <a:gd name="T70" fmla="*/ 393 w 848"/>
                <a:gd name="T71" fmla="*/ 4 h 745"/>
                <a:gd name="T72" fmla="*/ 423 w 848"/>
                <a:gd name="T73" fmla="*/ 0 h 745"/>
                <a:gd name="T74" fmla="*/ 457 w 848"/>
                <a:gd name="T75" fmla="*/ 0 h 745"/>
                <a:gd name="T76" fmla="*/ 492 w 848"/>
                <a:gd name="T77" fmla="*/ 5 h 745"/>
                <a:gd name="T78" fmla="*/ 530 w 848"/>
                <a:gd name="T79" fmla="*/ 14 h 745"/>
                <a:gd name="T80" fmla="*/ 550 w 848"/>
                <a:gd name="T81" fmla="*/ 22 h 745"/>
                <a:gd name="T82" fmla="*/ 570 w 848"/>
                <a:gd name="T83" fmla="*/ 25 h 745"/>
                <a:gd name="T84" fmla="*/ 597 w 848"/>
                <a:gd name="T85" fmla="*/ 33 h 745"/>
                <a:gd name="T86" fmla="*/ 622 w 848"/>
                <a:gd name="T87" fmla="*/ 48 h 745"/>
                <a:gd name="T88" fmla="*/ 631 w 848"/>
                <a:gd name="T89" fmla="*/ 60 h 745"/>
                <a:gd name="T90" fmla="*/ 642 w 848"/>
                <a:gd name="T91" fmla="*/ 69 h 745"/>
                <a:gd name="T92" fmla="*/ 657 w 848"/>
                <a:gd name="T93" fmla="*/ 91 h 745"/>
                <a:gd name="T94" fmla="*/ 668 w 848"/>
                <a:gd name="T95" fmla="*/ 134 h 745"/>
                <a:gd name="T96" fmla="*/ 671 w 848"/>
                <a:gd name="T97" fmla="*/ 201 h 745"/>
                <a:gd name="T98" fmla="*/ 681 w 848"/>
                <a:gd name="T99" fmla="*/ 308 h 745"/>
                <a:gd name="T100" fmla="*/ 705 w 848"/>
                <a:gd name="T101" fmla="*/ 426 h 745"/>
                <a:gd name="T102" fmla="*/ 747 w 848"/>
                <a:gd name="T103" fmla="*/ 525 h 745"/>
                <a:gd name="T104" fmla="*/ 803 w 848"/>
                <a:gd name="T105" fmla="*/ 581 h 745"/>
                <a:gd name="T106" fmla="*/ 836 w 848"/>
                <a:gd name="T107" fmla="*/ 617 h 745"/>
                <a:gd name="T108" fmla="*/ 847 w 848"/>
                <a:gd name="T109" fmla="*/ 641 h 745"/>
                <a:gd name="T110" fmla="*/ 847 w 848"/>
                <a:gd name="T111" fmla="*/ 652 h 7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48" h="745">
                  <a:moveTo>
                    <a:pt x="847" y="654"/>
                  </a:moveTo>
                  <a:lnTo>
                    <a:pt x="847" y="655"/>
                  </a:lnTo>
                  <a:lnTo>
                    <a:pt x="846" y="657"/>
                  </a:lnTo>
                  <a:lnTo>
                    <a:pt x="843" y="662"/>
                  </a:lnTo>
                  <a:lnTo>
                    <a:pt x="838" y="667"/>
                  </a:lnTo>
                  <a:lnTo>
                    <a:pt x="832" y="675"/>
                  </a:lnTo>
                  <a:lnTo>
                    <a:pt x="822" y="682"/>
                  </a:lnTo>
                  <a:lnTo>
                    <a:pt x="810" y="691"/>
                  </a:lnTo>
                  <a:lnTo>
                    <a:pt x="792" y="699"/>
                  </a:lnTo>
                  <a:lnTo>
                    <a:pt x="771" y="707"/>
                  </a:lnTo>
                  <a:lnTo>
                    <a:pt x="745" y="716"/>
                  </a:lnTo>
                  <a:lnTo>
                    <a:pt x="713" y="724"/>
                  </a:lnTo>
                  <a:lnTo>
                    <a:pt x="676" y="731"/>
                  </a:lnTo>
                  <a:lnTo>
                    <a:pt x="632" y="736"/>
                  </a:lnTo>
                  <a:lnTo>
                    <a:pt x="581" y="741"/>
                  </a:lnTo>
                  <a:lnTo>
                    <a:pt x="522" y="744"/>
                  </a:lnTo>
                  <a:lnTo>
                    <a:pt x="456" y="745"/>
                  </a:lnTo>
                  <a:lnTo>
                    <a:pt x="388" y="744"/>
                  </a:lnTo>
                  <a:lnTo>
                    <a:pt x="328" y="741"/>
                  </a:lnTo>
                  <a:lnTo>
                    <a:pt x="275" y="737"/>
                  </a:lnTo>
                  <a:lnTo>
                    <a:pt x="226" y="732"/>
                  </a:lnTo>
                  <a:lnTo>
                    <a:pt x="183" y="726"/>
                  </a:lnTo>
                  <a:lnTo>
                    <a:pt x="147" y="719"/>
                  </a:lnTo>
                  <a:lnTo>
                    <a:pt x="115" y="712"/>
                  </a:lnTo>
                  <a:lnTo>
                    <a:pt x="87" y="704"/>
                  </a:lnTo>
                  <a:lnTo>
                    <a:pt x="65" y="696"/>
                  </a:lnTo>
                  <a:lnTo>
                    <a:pt x="45" y="690"/>
                  </a:lnTo>
                  <a:lnTo>
                    <a:pt x="30" y="682"/>
                  </a:lnTo>
                  <a:lnTo>
                    <a:pt x="18" y="676"/>
                  </a:lnTo>
                  <a:lnTo>
                    <a:pt x="10" y="671"/>
                  </a:lnTo>
                  <a:lnTo>
                    <a:pt x="3" y="667"/>
                  </a:lnTo>
                  <a:lnTo>
                    <a:pt x="1" y="665"/>
                  </a:lnTo>
                  <a:lnTo>
                    <a:pt x="0" y="664"/>
                  </a:lnTo>
                  <a:lnTo>
                    <a:pt x="1" y="660"/>
                  </a:lnTo>
                  <a:lnTo>
                    <a:pt x="2" y="651"/>
                  </a:lnTo>
                  <a:lnTo>
                    <a:pt x="7" y="637"/>
                  </a:lnTo>
                  <a:lnTo>
                    <a:pt x="13" y="621"/>
                  </a:lnTo>
                  <a:lnTo>
                    <a:pt x="21" y="604"/>
                  </a:lnTo>
                  <a:lnTo>
                    <a:pt x="32" y="586"/>
                  </a:lnTo>
                  <a:lnTo>
                    <a:pt x="45" y="571"/>
                  </a:lnTo>
                  <a:lnTo>
                    <a:pt x="61" y="558"/>
                  </a:lnTo>
                  <a:lnTo>
                    <a:pt x="80" y="541"/>
                  </a:lnTo>
                  <a:lnTo>
                    <a:pt x="100" y="518"/>
                  </a:lnTo>
                  <a:lnTo>
                    <a:pt x="120" y="486"/>
                  </a:lnTo>
                  <a:lnTo>
                    <a:pt x="140" y="449"/>
                  </a:lnTo>
                  <a:lnTo>
                    <a:pt x="157" y="406"/>
                  </a:lnTo>
                  <a:lnTo>
                    <a:pt x="171" y="360"/>
                  </a:lnTo>
                  <a:lnTo>
                    <a:pt x="180" y="310"/>
                  </a:lnTo>
                  <a:lnTo>
                    <a:pt x="183" y="258"/>
                  </a:lnTo>
                  <a:lnTo>
                    <a:pt x="183" y="208"/>
                  </a:lnTo>
                  <a:lnTo>
                    <a:pt x="185" y="165"/>
                  </a:lnTo>
                  <a:lnTo>
                    <a:pt x="188" y="129"/>
                  </a:lnTo>
                  <a:lnTo>
                    <a:pt x="196" y="99"/>
                  </a:lnTo>
                  <a:lnTo>
                    <a:pt x="207" y="75"/>
                  </a:lnTo>
                  <a:lnTo>
                    <a:pt x="223" y="59"/>
                  </a:lnTo>
                  <a:lnTo>
                    <a:pt x="246" y="49"/>
                  </a:lnTo>
                  <a:lnTo>
                    <a:pt x="276" y="45"/>
                  </a:lnTo>
                  <a:lnTo>
                    <a:pt x="277" y="44"/>
                  </a:lnTo>
                  <a:lnTo>
                    <a:pt x="280" y="42"/>
                  </a:lnTo>
                  <a:lnTo>
                    <a:pt x="285" y="37"/>
                  </a:lnTo>
                  <a:lnTo>
                    <a:pt x="291" y="32"/>
                  </a:lnTo>
                  <a:lnTo>
                    <a:pt x="300" y="27"/>
                  </a:lnTo>
                  <a:lnTo>
                    <a:pt x="311" y="22"/>
                  </a:lnTo>
                  <a:lnTo>
                    <a:pt x="323" y="18"/>
                  </a:lnTo>
                  <a:lnTo>
                    <a:pt x="340" y="15"/>
                  </a:lnTo>
                  <a:lnTo>
                    <a:pt x="341" y="15"/>
                  </a:lnTo>
                  <a:lnTo>
                    <a:pt x="345" y="14"/>
                  </a:lnTo>
                  <a:lnTo>
                    <a:pt x="351" y="12"/>
                  </a:lnTo>
                  <a:lnTo>
                    <a:pt x="358" y="10"/>
                  </a:lnTo>
                  <a:lnTo>
                    <a:pt x="368" y="8"/>
                  </a:lnTo>
                  <a:lnTo>
                    <a:pt x="380" y="5"/>
                  </a:lnTo>
                  <a:lnTo>
                    <a:pt x="393" y="4"/>
                  </a:lnTo>
                  <a:lnTo>
                    <a:pt x="408" y="2"/>
                  </a:lnTo>
                  <a:lnTo>
                    <a:pt x="423" y="0"/>
                  </a:lnTo>
                  <a:lnTo>
                    <a:pt x="440" y="0"/>
                  </a:lnTo>
                  <a:lnTo>
                    <a:pt x="457" y="0"/>
                  </a:lnTo>
                  <a:lnTo>
                    <a:pt x="475" y="2"/>
                  </a:lnTo>
                  <a:lnTo>
                    <a:pt x="492" y="5"/>
                  </a:lnTo>
                  <a:lnTo>
                    <a:pt x="511" y="9"/>
                  </a:lnTo>
                  <a:lnTo>
                    <a:pt x="530" y="14"/>
                  </a:lnTo>
                  <a:lnTo>
                    <a:pt x="547" y="22"/>
                  </a:lnTo>
                  <a:lnTo>
                    <a:pt x="550" y="22"/>
                  </a:lnTo>
                  <a:lnTo>
                    <a:pt x="558" y="23"/>
                  </a:lnTo>
                  <a:lnTo>
                    <a:pt x="570" y="25"/>
                  </a:lnTo>
                  <a:lnTo>
                    <a:pt x="583" y="28"/>
                  </a:lnTo>
                  <a:lnTo>
                    <a:pt x="597" y="33"/>
                  </a:lnTo>
                  <a:lnTo>
                    <a:pt x="611" y="39"/>
                  </a:lnTo>
                  <a:lnTo>
                    <a:pt x="622" y="48"/>
                  </a:lnTo>
                  <a:lnTo>
                    <a:pt x="630" y="59"/>
                  </a:lnTo>
                  <a:lnTo>
                    <a:pt x="631" y="60"/>
                  </a:lnTo>
                  <a:lnTo>
                    <a:pt x="636" y="63"/>
                  </a:lnTo>
                  <a:lnTo>
                    <a:pt x="642" y="69"/>
                  </a:lnTo>
                  <a:lnTo>
                    <a:pt x="650" y="79"/>
                  </a:lnTo>
                  <a:lnTo>
                    <a:pt x="657" y="91"/>
                  </a:lnTo>
                  <a:lnTo>
                    <a:pt x="663" y="110"/>
                  </a:lnTo>
                  <a:lnTo>
                    <a:pt x="668" y="134"/>
                  </a:lnTo>
                  <a:lnTo>
                    <a:pt x="670" y="163"/>
                  </a:lnTo>
                  <a:lnTo>
                    <a:pt x="671" y="201"/>
                  </a:lnTo>
                  <a:lnTo>
                    <a:pt x="675" y="251"/>
                  </a:lnTo>
                  <a:lnTo>
                    <a:pt x="681" y="308"/>
                  </a:lnTo>
                  <a:lnTo>
                    <a:pt x="691" y="368"/>
                  </a:lnTo>
                  <a:lnTo>
                    <a:pt x="705" y="426"/>
                  </a:lnTo>
                  <a:lnTo>
                    <a:pt x="723" y="480"/>
                  </a:lnTo>
                  <a:lnTo>
                    <a:pt x="747" y="525"/>
                  </a:lnTo>
                  <a:lnTo>
                    <a:pt x="776" y="558"/>
                  </a:lnTo>
                  <a:lnTo>
                    <a:pt x="803" y="581"/>
                  </a:lnTo>
                  <a:lnTo>
                    <a:pt x="823" y="600"/>
                  </a:lnTo>
                  <a:lnTo>
                    <a:pt x="836" y="617"/>
                  </a:lnTo>
                  <a:lnTo>
                    <a:pt x="843" y="630"/>
                  </a:lnTo>
                  <a:lnTo>
                    <a:pt x="847" y="641"/>
                  </a:lnTo>
                  <a:lnTo>
                    <a:pt x="848" y="647"/>
                  </a:lnTo>
                  <a:lnTo>
                    <a:pt x="847" y="652"/>
                  </a:lnTo>
                  <a:lnTo>
                    <a:pt x="847" y="654"/>
                  </a:lnTo>
                  <a:close/>
                </a:path>
              </a:pathLst>
            </a:custGeom>
            <a:solidFill>
              <a:srgbClr val="0F639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96" name="Freeform 48"/>
            <p:cNvSpPr>
              <a:spLocks/>
            </p:cNvSpPr>
            <p:nvPr/>
          </p:nvSpPr>
          <p:spPr bwMode="auto">
            <a:xfrm>
              <a:off x="2942" y="3696"/>
              <a:ext cx="191" cy="168"/>
            </a:xfrm>
            <a:custGeom>
              <a:avLst/>
              <a:gdLst>
                <a:gd name="T0" fmla="*/ 762 w 764"/>
                <a:gd name="T1" fmla="*/ 589 h 669"/>
                <a:gd name="T2" fmla="*/ 759 w 764"/>
                <a:gd name="T3" fmla="*/ 596 h 669"/>
                <a:gd name="T4" fmla="*/ 749 w 764"/>
                <a:gd name="T5" fmla="*/ 607 h 669"/>
                <a:gd name="T6" fmla="*/ 729 w 764"/>
                <a:gd name="T7" fmla="*/ 621 h 669"/>
                <a:gd name="T8" fmla="*/ 694 w 764"/>
                <a:gd name="T9" fmla="*/ 637 h 669"/>
                <a:gd name="T10" fmla="*/ 642 w 764"/>
                <a:gd name="T11" fmla="*/ 651 h 669"/>
                <a:gd name="T12" fmla="*/ 569 w 764"/>
                <a:gd name="T13" fmla="*/ 662 h 669"/>
                <a:gd name="T14" fmla="*/ 471 w 764"/>
                <a:gd name="T15" fmla="*/ 668 h 669"/>
                <a:gd name="T16" fmla="*/ 351 w 764"/>
                <a:gd name="T17" fmla="*/ 668 h 669"/>
                <a:gd name="T18" fmla="*/ 247 w 764"/>
                <a:gd name="T19" fmla="*/ 663 h 669"/>
                <a:gd name="T20" fmla="*/ 166 w 764"/>
                <a:gd name="T21" fmla="*/ 653 h 669"/>
                <a:gd name="T22" fmla="*/ 104 w 764"/>
                <a:gd name="T23" fmla="*/ 639 h 669"/>
                <a:gd name="T24" fmla="*/ 59 w 764"/>
                <a:gd name="T25" fmla="*/ 627 h 669"/>
                <a:gd name="T26" fmla="*/ 27 w 764"/>
                <a:gd name="T27" fmla="*/ 613 h 669"/>
                <a:gd name="T28" fmla="*/ 9 w 764"/>
                <a:gd name="T29" fmla="*/ 603 h 669"/>
                <a:gd name="T30" fmla="*/ 1 w 764"/>
                <a:gd name="T31" fmla="*/ 598 h 669"/>
                <a:gd name="T32" fmla="*/ 1 w 764"/>
                <a:gd name="T33" fmla="*/ 594 h 669"/>
                <a:gd name="T34" fmla="*/ 6 w 764"/>
                <a:gd name="T35" fmla="*/ 573 h 669"/>
                <a:gd name="T36" fmla="*/ 20 w 764"/>
                <a:gd name="T37" fmla="*/ 543 h 669"/>
                <a:gd name="T38" fmla="*/ 41 w 764"/>
                <a:gd name="T39" fmla="*/ 513 h 669"/>
                <a:gd name="T40" fmla="*/ 71 w 764"/>
                <a:gd name="T41" fmla="*/ 487 h 669"/>
                <a:gd name="T42" fmla="*/ 107 w 764"/>
                <a:gd name="T43" fmla="*/ 437 h 669"/>
                <a:gd name="T44" fmla="*/ 141 w 764"/>
                <a:gd name="T45" fmla="*/ 366 h 669"/>
                <a:gd name="T46" fmla="*/ 162 w 764"/>
                <a:gd name="T47" fmla="*/ 278 h 669"/>
                <a:gd name="T48" fmla="*/ 165 w 764"/>
                <a:gd name="T49" fmla="*/ 186 h 669"/>
                <a:gd name="T50" fmla="*/ 170 w 764"/>
                <a:gd name="T51" fmla="*/ 115 h 669"/>
                <a:gd name="T52" fmla="*/ 187 w 764"/>
                <a:gd name="T53" fmla="*/ 67 h 669"/>
                <a:gd name="T54" fmla="*/ 222 w 764"/>
                <a:gd name="T55" fmla="*/ 43 h 669"/>
                <a:gd name="T56" fmla="*/ 250 w 764"/>
                <a:gd name="T57" fmla="*/ 38 h 669"/>
                <a:gd name="T58" fmla="*/ 256 w 764"/>
                <a:gd name="T59" fmla="*/ 32 h 669"/>
                <a:gd name="T60" fmla="*/ 270 w 764"/>
                <a:gd name="T61" fmla="*/ 24 h 669"/>
                <a:gd name="T62" fmla="*/ 292 w 764"/>
                <a:gd name="T63" fmla="*/ 16 h 669"/>
                <a:gd name="T64" fmla="*/ 311 w 764"/>
                <a:gd name="T65" fmla="*/ 12 h 669"/>
                <a:gd name="T66" fmla="*/ 342 w 764"/>
                <a:gd name="T67" fmla="*/ 5 h 669"/>
                <a:gd name="T68" fmla="*/ 396 w 764"/>
                <a:gd name="T69" fmla="*/ 0 h 669"/>
                <a:gd name="T70" fmla="*/ 460 w 764"/>
                <a:gd name="T71" fmla="*/ 7 h 669"/>
                <a:gd name="T72" fmla="*/ 495 w 764"/>
                <a:gd name="T73" fmla="*/ 19 h 669"/>
                <a:gd name="T74" fmla="*/ 512 w 764"/>
                <a:gd name="T75" fmla="*/ 21 h 669"/>
                <a:gd name="T76" fmla="*/ 537 w 764"/>
                <a:gd name="T77" fmla="*/ 29 h 669"/>
                <a:gd name="T78" fmla="*/ 560 w 764"/>
                <a:gd name="T79" fmla="*/ 42 h 669"/>
                <a:gd name="T80" fmla="*/ 572 w 764"/>
                <a:gd name="T81" fmla="*/ 56 h 669"/>
                <a:gd name="T82" fmla="*/ 596 w 764"/>
                <a:gd name="T83" fmla="*/ 98 h 669"/>
                <a:gd name="T84" fmla="*/ 604 w 764"/>
                <a:gd name="T85" fmla="*/ 181 h 669"/>
                <a:gd name="T86" fmla="*/ 612 w 764"/>
                <a:gd name="T87" fmla="*/ 276 h 669"/>
                <a:gd name="T88" fmla="*/ 634 w 764"/>
                <a:gd name="T89" fmla="*/ 382 h 669"/>
                <a:gd name="T90" fmla="*/ 672 w 764"/>
                <a:gd name="T91" fmla="*/ 472 h 669"/>
                <a:gd name="T92" fmla="*/ 724 w 764"/>
                <a:gd name="T93" fmla="*/ 522 h 669"/>
                <a:gd name="T94" fmla="*/ 752 w 764"/>
                <a:gd name="T95" fmla="*/ 554 h 669"/>
                <a:gd name="T96" fmla="*/ 762 w 764"/>
                <a:gd name="T97" fmla="*/ 577 h 669"/>
                <a:gd name="T98" fmla="*/ 762 w 764"/>
                <a:gd name="T99" fmla="*/ 587 h 6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64" h="669">
                  <a:moveTo>
                    <a:pt x="762" y="588"/>
                  </a:moveTo>
                  <a:lnTo>
                    <a:pt x="762" y="589"/>
                  </a:lnTo>
                  <a:lnTo>
                    <a:pt x="761" y="592"/>
                  </a:lnTo>
                  <a:lnTo>
                    <a:pt x="759" y="596"/>
                  </a:lnTo>
                  <a:lnTo>
                    <a:pt x="755" y="601"/>
                  </a:lnTo>
                  <a:lnTo>
                    <a:pt x="749" y="607"/>
                  </a:lnTo>
                  <a:lnTo>
                    <a:pt x="740" y="614"/>
                  </a:lnTo>
                  <a:lnTo>
                    <a:pt x="729" y="621"/>
                  </a:lnTo>
                  <a:lnTo>
                    <a:pt x="714" y="628"/>
                  </a:lnTo>
                  <a:lnTo>
                    <a:pt x="694" y="637"/>
                  </a:lnTo>
                  <a:lnTo>
                    <a:pt x="671" y="643"/>
                  </a:lnTo>
                  <a:lnTo>
                    <a:pt x="642" y="651"/>
                  </a:lnTo>
                  <a:lnTo>
                    <a:pt x="609" y="657"/>
                  </a:lnTo>
                  <a:lnTo>
                    <a:pt x="569" y="662"/>
                  </a:lnTo>
                  <a:lnTo>
                    <a:pt x="524" y="666"/>
                  </a:lnTo>
                  <a:lnTo>
                    <a:pt x="471" y="668"/>
                  </a:lnTo>
                  <a:lnTo>
                    <a:pt x="411" y="669"/>
                  </a:lnTo>
                  <a:lnTo>
                    <a:pt x="351" y="668"/>
                  </a:lnTo>
                  <a:lnTo>
                    <a:pt x="296" y="667"/>
                  </a:lnTo>
                  <a:lnTo>
                    <a:pt x="247" y="663"/>
                  </a:lnTo>
                  <a:lnTo>
                    <a:pt x="205" y="658"/>
                  </a:lnTo>
                  <a:lnTo>
                    <a:pt x="166" y="653"/>
                  </a:lnTo>
                  <a:lnTo>
                    <a:pt x="132" y="647"/>
                  </a:lnTo>
                  <a:lnTo>
                    <a:pt x="104" y="639"/>
                  </a:lnTo>
                  <a:lnTo>
                    <a:pt x="79" y="633"/>
                  </a:lnTo>
                  <a:lnTo>
                    <a:pt x="59" y="627"/>
                  </a:lnTo>
                  <a:lnTo>
                    <a:pt x="41" y="619"/>
                  </a:lnTo>
                  <a:lnTo>
                    <a:pt x="27" y="613"/>
                  </a:lnTo>
                  <a:lnTo>
                    <a:pt x="16" y="608"/>
                  </a:lnTo>
                  <a:lnTo>
                    <a:pt x="9" y="603"/>
                  </a:lnTo>
                  <a:lnTo>
                    <a:pt x="4" y="599"/>
                  </a:lnTo>
                  <a:lnTo>
                    <a:pt x="1" y="598"/>
                  </a:lnTo>
                  <a:lnTo>
                    <a:pt x="0" y="597"/>
                  </a:lnTo>
                  <a:lnTo>
                    <a:pt x="1" y="594"/>
                  </a:lnTo>
                  <a:lnTo>
                    <a:pt x="2" y="586"/>
                  </a:lnTo>
                  <a:lnTo>
                    <a:pt x="6" y="573"/>
                  </a:lnTo>
                  <a:lnTo>
                    <a:pt x="12" y="559"/>
                  </a:lnTo>
                  <a:lnTo>
                    <a:pt x="20" y="543"/>
                  </a:lnTo>
                  <a:lnTo>
                    <a:pt x="29" y="527"/>
                  </a:lnTo>
                  <a:lnTo>
                    <a:pt x="41" y="513"/>
                  </a:lnTo>
                  <a:lnTo>
                    <a:pt x="55" y="501"/>
                  </a:lnTo>
                  <a:lnTo>
                    <a:pt x="71" y="487"/>
                  </a:lnTo>
                  <a:lnTo>
                    <a:pt x="90" y="465"/>
                  </a:lnTo>
                  <a:lnTo>
                    <a:pt x="107" y="437"/>
                  </a:lnTo>
                  <a:lnTo>
                    <a:pt x="125" y="403"/>
                  </a:lnTo>
                  <a:lnTo>
                    <a:pt x="141" y="366"/>
                  </a:lnTo>
                  <a:lnTo>
                    <a:pt x="154" y="323"/>
                  </a:lnTo>
                  <a:lnTo>
                    <a:pt x="162" y="278"/>
                  </a:lnTo>
                  <a:lnTo>
                    <a:pt x="165" y="231"/>
                  </a:lnTo>
                  <a:lnTo>
                    <a:pt x="165" y="186"/>
                  </a:lnTo>
                  <a:lnTo>
                    <a:pt x="166" y="148"/>
                  </a:lnTo>
                  <a:lnTo>
                    <a:pt x="170" y="115"/>
                  </a:lnTo>
                  <a:lnTo>
                    <a:pt x="177" y="88"/>
                  </a:lnTo>
                  <a:lnTo>
                    <a:pt x="187" y="67"/>
                  </a:lnTo>
                  <a:lnTo>
                    <a:pt x="202" y="52"/>
                  </a:lnTo>
                  <a:lnTo>
                    <a:pt x="222" y="43"/>
                  </a:lnTo>
                  <a:lnTo>
                    <a:pt x="249" y="40"/>
                  </a:lnTo>
                  <a:lnTo>
                    <a:pt x="250" y="38"/>
                  </a:lnTo>
                  <a:lnTo>
                    <a:pt x="252" y="36"/>
                  </a:lnTo>
                  <a:lnTo>
                    <a:pt x="256" y="32"/>
                  </a:lnTo>
                  <a:lnTo>
                    <a:pt x="262" y="29"/>
                  </a:lnTo>
                  <a:lnTo>
                    <a:pt x="270" y="24"/>
                  </a:lnTo>
                  <a:lnTo>
                    <a:pt x="280" y="20"/>
                  </a:lnTo>
                  <a:lnTo>
                    <a:pt x="292" y="16"/>
                  </a:lnTo>
                  <a:lnTo>
                    <a:pt x="306" y="14"/>
                  </a:lnTo>
                  <a:lnTo>
                    <a:pt x="311" y="12"/>
                  </a:lnTo>
                  <a:lnTo>
                    <a:pt x="324" y="9"/>
                  </a:lnTo>
                  <a:lnTo>
                    <a:pt x="342" y="5"/>
                  </a:lnTo>
                  <a:lnTo>
                    <a:pt x="367" y="1"/>
                  </a:lnTo>
                  <a:lnTo>
                    <a:pt x="396" y="0"/>
                  </a:lnTo>
                  <a:lnTo>
                    <a:pt x="427" y="1"/>
                  </a:lnTo>
                  <a:lnTo>
                    <a:pt x="460" y="7"/>
                  </a:lnTo>
                  <a:lnTo>
                    <a:pt x="492" y="19"/>
                  </a:lnTo>
                  <a:lnTo>
                    <a:pt x="495" y="19"/>
                  </a:lnTo>
                  <a:lnTo>
                    <a:pt x="502" y="20"/>
                  </a:lnTo>
                  <a:lnTo>
                    <a:pt x="512" y="21"/>
                  </a:lnTo>
                  <a:lnTo>
                    <a:pt x="525" y="25"/>
                  </a:lnTo>
                  <a:lnTo>
                    <a:pt x="537" y="29"/>
                  </a:lnTo>
                  <a:lnTo>
                    <a:pt x="550" y="35"/>
                  </a:lnTo>
                  <a:lnTo>
                    <a:pt x="560" y="42"/>
                  </a:lnTo>
                  <a:lnTo>
                    <a:pt x="566" y="52"/>
                  </a:lnTo>
                  <a:lnTo>
                    <a:pt x="572" y="56"/>
                  </a:lnTo>
                  <a:lnTo>
                    <a:pt x="585" y="70"/>
                  </a:lnTo>
                  <a:lnTo>
                    <a:pt x="596" y="98"/>
                  </a:lnTo>
                  <a:lnTo>
                    <a:pt x="602" y="146"/>
                  </a:lnTo>
                  <a:lnTo>
                    <a:pt x="604" y="181"/>
                  </a:lnTo>
                  <a:lnTo>
                    <a:pt x="606" y="225"/>
                  </a:lnTo>
                  <a:lnTo>
                    <a:pt x="612" y="276"/>
                  </a:lnTo>
                  <a:lnTo>
                    <a:pt x="621" y="330"/>
                  </a:lnTo>
                  <a:lnTo>
                    <a:pt x="634" y="382"/>
                  </a:lnTo>
                  <a:lnTo>
                    <a:pt x="651" y="431"/>
                  </a:lnTo>
                  <a:lnTo>
                    <a:pt x="672" y="472"/>
                  </a:lnTo>
                  <a:lnTo>
                    <a:pt x="699" y="501"/>
                  </a:lnTo>
                  <a:lnTo>
                    <a:pt x="724" y="522"/>
                  </a:lnTo>
                  <a:lnTo>
                    <a:pt x="741" y="539"/>
                  </a:lnTo>
                  <a:lnTo>
                    <a:pt x="752" y="554"/>
                  </a:lnTo>
                  <a:lnTo>
                    <a:pt x="760" y="567"/>
                  </a:lnTo>
                  <a:lnTo>
                    <a:pt x="762" y="577"/>
                  </a:lnTo>
                  <a:lnTo>
                    <a:pt x="764" y="583"/>
                  </a:lnTo>
                  <a:lnTo>
                    <a:pt x="762" y="587"/>
                  </a:lnTo>
                  <a:lnTo>
                    <a:pt x="762" y="588"/>
                  </a:lnTo>
                  <a:close/>
                </a:path>
              </a:pathLst>
            </a:custGeom>
            <a:solidFill>
              <a:srgbClr val="004C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97" name="Freeform 49"/>
            <p:cNvSpPr>
              <a:spLocks/>
            </p:cNvSpPr>
            <p:nvPr/>
          </p:nvSpPr>
          <p:spPr bwMode="auto">
            <a:xfrm>
              <a:off x="2954" y="3706"/>
              <a:ext cx="170" cy="150"/>
            </a:xfrm>
            <a:custGeom>
              <a:avLst/>
              <a:gdLst>
                <a:gd name="T0" fmla="*/ 679 w 680"/>
                <a:gd name="T1" fmla="*/ 525 h 597"/>
                <a:gd name="T2" fmla="*/ 675 w 680"/>
                <a:gd name="T3" fmla="*/ 530 h 597"/>
                <a:gd name="T4" fmla="*/ 666 w 680"/>
                <a:gd name="T5" fmla="*/ 541 h 597"/>
                <a:gd name="T6" fmla="*/ 649 w 680"/>
                <a:gd name="T7" fmla="*/ 553 h 597"/>
                <a:gd name="T8" fmla="*/ 618 w 680"/>
                <a:gd name="T9" fmla="*/ 567 h 597"/>
                <a:gd name="T10" fmla="*/ 571 w 680"/>
                <a:gd name="T11" fmla="*/ 580 h 597"/>
                <a:gd name="T12" fmla="*/ 506 w 680"/>
                <a:gd name="T13" fmla="*/ 591 h 597"/>
                <a:gd name="T14" fmla="*/ 419 w 680"/>
                <a:gd name="T15" fmla="*/ 596 h 597"/>
                <a:gd name="T16" fmla="*/ 311 w 680"/>
                <a:gd name="T17" fmla="*/ 596 h 597"/>
                <a:gd name="T18" fmla="*/ 220 w 680"/>
                <a:gd name="T19" fmla="*/ 591 h 597"/>
                <a:gd name="T20" fmla="*/ 148 w 680"/>
                <a:gd name="T21" fmla="*/ 582 h 597"/>
                <a:gd name="T22" fmla="*/ 93 w 680"/>
                <a:gd name="T23" fmla="*/ 571 h 597"/>
                <a:gd name="T24" fmla="*/ 51 w 680"/>
                <a:gd name="T25" fmla="*/ 558 h 597"/>
                <a:gd name="T26" fmla="*/ 24 w 680"/>
                <a:gd name="T27" fmla="*/ 547 h 597"/>
                <a:gd name="T28" fmla="*/ 8 w 680"/>
                <a:gd name="T29" fmla="*/ 538 h 597"/>
                <a:gd name="T30" fmla="*/ 1 w 680"/>
                <a:gd name="T31" fmla="*/ 533 h 597"/>
                <a:gd name="T32" fmla="*/ 0 w 680"/>
                <a:gd name="T33" fmla="*/ 530 h 597"/>
                <a:gd name="T34" fmla="*/ 6 w 680"/>
                <a:gd name="T35" fmla="*/ 511 h 597"/>
                <a:gd name="T36" fmla="*/ 18 w 680"/>
                <a:gd name="T37" fmla="*/ 485 h 597"/>
                <a:gd name="T38" fmla="*/ 36 w 680"/>
                <a:gd name="T39" fmla="*/ 457 h 597"/>
                <a:gd name="T40" fmla="*/ 64 w 680"/>
                <a:gd name="T41" fmla="*/ 434 h 597"/>
                <a:gd name="T42" fmla="*/ 96 w 680"/>
                <a:gd name="T43" fmla="*/ 390 h 597"/>
                <a:gd name="T44" fmla="*/ 125 w 680"/>
                <a:gd name="T45" fmla="*/ 326 h 597"/>
                <a:gd name="T46" fmla="*/ 144 w 680"/>
                <a:gd name="T47" fmla="*/ 249 h 597"/>
                <a:gd name="T48" fmla="*/ 146 w 680"/>
                <a:gd name="T49" fmla="*/ 166 h 597"/>
                <a:gd name="T50" fmla="*/ 151 w 680"/>
                <a:gd name="T51" fmla="*/ 104 h 597"/>
                <a:gd name="T52" fmla="*/ 166 w 680"/>
                <a:gd name="T53" fmla="*/ 61 h 597"/>
                <a:gd name="T54" fmla="*/ 198 w 680"/>
                <a:gd name="T55" fmla="*/ 39 h 597"/>
                <a:gd name="T56" fmla="*/ 223 w 680"/>
                <a:gd name="T57" fmla="*/ 35 h 597"/>
                <a:gd name="T58" fmla="*/ 228 w 680"/>
                <a:gd name="T59" fmla="*/ 30 h 597"/>
                <a:gd name="T60" fmla="*/ 240 w 680"/>
                <a:gd name="T61" fmla="*/ 21 h 597"/>
                <a:gd name="T62" fmla="*/ 260 w 680"/>
                <a:gd name="T63" fmla="*/ 15 h 597"/>
                <a:gd name="T64" fmla="*/ 276 w 680"/>
                <a:gd name="T65" fmla="*/ 11 h 597"/>
                <a:gd name="T66" fmla="*/ 305 w 680"/>
                <a:gd name="T67" fmla="*/ 5 h 597"/>
                <a:gd name="T68" fmla="*/ 353 w 680"/>
                <a:gd name="T69" fmla="*/ 0 h 597"/>
                <a:gd name="T70" fmla="*/ 409 w 680"/>
                <a:gd name="T71" fmla="*/ 7 h 597"/>
                <a:gd name="T72" fmla="*/ 440 w 680"/>
                <a:gd name="T73" fmla="*/ 17 h 597"/>
                <a:gd name="T74" fmla="*/ 455 w 680"/>
                <a:gd name="T75" fmla="*/ 20 h 597"/>
                <a:gd name="T76" fmla="*/ 478 w 680"/>
                <a:gd name="T77" fmla="*/ 27 h 597"/>
                <a:gd name="T78" fmla="*/ 498 w 680"/>
                <a:gd name="T79" fmla="*/ 39 h 597"/>
                <a:gd name="T80" fmla="*/ 509 w 680"/>
                <a:gd name="T81" fmla="*/ 51 h 597"/>
                <a:gd name="T82" fmla="*/ 531 w 680"/>
                <a:gd name="T83" fmla="*/ 89 h 597"/>
                <a:gd name="T84" fmla="*/ 538 w 680"/>
                <a:gd name="T85" fmla="*/ 162 h 597"/>
                <a:gd name="T86" fmla="*/ 545 w 680"/>
                <a:gd name="T87" fmla="*/ 246 h 597"/>
                <a:gd name="T88" fmla="*/ 564 w 680"/>
                <a:gd name="T89" fmla="*/ 341 h 597"/>
                <a:gd name="T90" fmla="*/ 598 w 680"/>
                <a:gd name="T91" fmla="*/ 420 h 597"/>
                <a:gd name="T92" fmla="*/ 644 w 680"/>
                <a:gd name="T93" fmla="*/ 465 h 597"/>
                <a:gd name="T94" fmla="*/ 670 w 680"/>
                <a:gd name="T95" fmla="*/ 495 h 597"/>
                <a:gd name="T96" fmla="*/ 679 w 680"/>
                <a:gd name="T97" fmla="*/ 513 h 597"/>
                <a:gd name="T98" fmla="*/ 679 w 680"/>
                <a:gd name="T99" fmla="*/ 522 h 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80" h="597">
                  <a:moveTo>
                    <a:pt x="679" y="523"/>
                  </a:moveTo>
                  <a:lnTo>
                    <a:pt x="679" y="525"/>
                  </a:lnTo>
                  <a:lnTo>
                    <a:pt x="678" y="527"/>
                  </a:lnTo>
                  <a:lnTo>
                    <a:pt x="675" y="530"/>
                  </a:lnTo>
                  <a:lnTo>
                    <a:pt x="673" y="535"/>
                  </a:lnTo>
                  <a:lnTo>
                    <a:pt x="666" y="541"/>
                  </a:lnTo>
                  <a:lnTo>
                    <a:pt x="659" y="547"/>
                  </a:lnTo>
                  <a:lnTo>
                    <a:pt x="649" y="553"/>
                  </a:lnTo>
                  <a:lnTo>
                    <a:pt x="635" y="560"/>
                  </a:lnTo>
                  <a:lnTo>
                    <a:pt x="618" y="567"/>
                  </a:lnTo>
                  <a:lnTo>
                    <a:pt x="596" y="573"/>
                  </a:lnTo>
                  <a:lnTo>
                    <a:pt x="571" y="580"/>
                  </a:lnTo>
                  <a:lnTo>
                    <a:pt x="541" y="586"/>
                  </a:lnTo>
                  <a:lnTo>
                    <a:pt x="506" y="591"/>
                  </a:lnTo>
                  <a:lnTo>
                    <a:pt x="465" y="593"/>
                  </a:lnTo>
                  <a:lnTo>
                    <a:pt x="419" y="596"/>
                  </a:lnTo>
                  <a:lnTo>
                    <a:pt x="365" y="597"/>
                  </a:lnTo>
                  <a:lnTo>
                    <a:pt x="311" y="596"/>
                  </a:lnTo>
                  <a:lnTo>
                    <a:pt x="264" y="595"/>
                  </a:lnTo>
                  <a:lnTo>
                    <a:pt x="220" y="591"/>
                  </a:lnTo>
                  <a:lnTo>
                    <a:pt x="181" y="587"/>
                  </a:lnTo>
                  <a:lnTo>
                    <a:pt x="148" y="582"/>
                  </a:lnTo>
                  <a:lnTo>
                    <a:pt x="118" y="577"/>
                  </a:lnTo>
                  <a:lnTo>
                    <a:pt x="93" y="571"/>
                  </a:lnTo>
                  <a:lnTo>
                    <a:pt x="70" y="565"/>
                  </a:lnTo>
                  <a:lnTo>
                    <a:pt x="51" y="558"/>
                  </a:lnTo>
                  <a:lnTo>
                    <a:pt x="36" y="552"/>
                  </a:lnTo>
                  <a:lnTo>
                    <a:pt x="24" y="547"/>
                  </a:lnTo>
                  <a:lnTo>
                    <a:pt x="15" y="542"/>
                  </a:lnTo>
                  <a:lnTo>
                    <a:pt x="8" y="538"/>
                  </a:lnTo>
                  <a:lnTo>
                    <a:pt x="4" y="535"/>
                  </a:lnTo>
                  <a:lnTo>
                    <a:pt x="1" y="533"/>
                  </a:lnTo>
                  <a:lnTo>
                    <a:pt x="0" y="532"/>
                  </a:lnTo>
                  <a:lnTo>
                    <a:pt x="0" y="530"/>
                  </a:lnTo>
                  <a:lnTo>
                    <a:pt x="3" y="522"/>
                  </a:lnTo>
                  <a:lnTo>
                    <a:pt x="6" y="511"/>
                  </a:lnTo>
                  <a:lnTo>
                    <a:pt x="11" y="498"/>
                  </a:lnTo>
                  <a:lnTo>
                    <a:pt x="18" y="485"/>
                  </a:lnTo>
                  <a:lnTo>
                    <a:pt x="26" y="470"/>
                  </a:lnTo>
                  <a:lnTo>
                    <a:pt x="36" y="457"/>
                  </a:lnTo>
                  <a:lnTo>
                    <a:pt x="49" y="446"/>
                  </a:lnTo>
                  <a:lnTo>
                    <a:pt x="64" y="434"/>
                  </a:lnTo>
                  <a:lnTo>
                    <a:pt x="80" y="415"/>
                  </a:lnTo>
                  <a:lnTo>
                    <a:pt x="96" y="390"/>
                  </a:lnTo>
                  <a:lnTo>
                    <a:pt x="111" y="360"/>
                  </a:lnTo>
                  <a:lnTo>
                    <a:pt x="125" y="326"/>
                  </a:lnTo>
                  <a:lnTo>
                    <a:pt x="136" y="289"/>
                  </a:lnTo>
                  <a:lnTo>
                    <a:pt x="144" y="249"/>
                  </a:lnTo>
                  <a:lnTo>
                    <a:pt x="146" y="206"/>
                  </a:lnTo>
                  <a:lnTo>
                    <a:pt x="146" y="166"/>
                  </a:lnTo>
                  <a:lnTo>
                    <a:pt x="148" y="132"/>
                  </a:lnTo>
                  <a:lnTo>
                    <a:pt x="151" y="104"/>
                  </a:lnTo>
                  <a:lnTo>
                    <a:pt x="158" y="80"/>
                  </a:lnTo>
                  <a:lnTo>
                    <a:pt x="166" y="61"/>
                  </a:lnTo>
                  <a:lnTo>
                    <a:pt x="180" y="47"/>
                  </a:lnTo>
                  <a:lnTo>
                    <a:pt x="198" y="39"/>
                  </a:lnTo>
                  <a:lnTo>
                    <a:pt x="221" y="36"/>
                  </a:lnTo>
                  <a:lnTo>
                    <a:pt x="223" y="35"/>
                  </a:lnTo>
                  <a:lnTo>
                    <a:pt x="224" y="32"/>
                  </a:lnTo>
                  <a:lnTo>
                    <a:pt x="228" y="30"/>
                  </a:lnTo>
                  <a:lnTo>
                    <a:pt x="234" y="26"/>
                  </a:lnTo>
                  <a:lnTo>
                    <a:pt x="240" y="21"/>
                  </a:lnTo>
                  <a:lnTo>
                    <a:pt x="249" y="17"/>
                  </a:lnTo>
                  <a:lnTo>
                    <a:pt x="260" y="15"/>
                  </a:lnTo>
                  <a:lnTo>
                    <a:pt x="273" y="12"/>
                  </a:lnTo>
                  <a:lnTo>
                    <a:pt x="276" y="11"/>
                  </a:lnTo>
                  <a:lnTo>
                    <a:pt x="288" y="9"/>
                  </a:lnTo>
                  <a:lnTo>
                    <a:pt x="305" y="5"/>
                  </a:lnTo>
                  <a:lnTo>
                    <a:pt x="328" y="1"/>
                  </a:lnTo>
                  <a:lnTo>
                    <a:pt x="353" y="0"/>
                  </a:lnTo>
                  <a:lnTo>
                    <a:pt x="380" y="2"/>
                  </a:lnTo>
                  <a:lnTo>
                    <a:pt x="409" y="7"/>
                  </a:lnTo>
                  <a:lnTo>
                    <a:pt x="438" y="17"/>
                  </a:lnTo>
                  <a:lnTo>
                    <a:pt x="440" y="17"/>
                  </a:lnTo>
                  <a:lnTo>
                    <a:pt x="446" y="19"/>
                  </a:lnTo>
                  <a:lnTo>
                    <a:pt x="455" y="20"/>
                  </a:lnTo>
                  <a:lnTo>
                    <a:pt x="466" y="22"/>
                  </a:lnTo>
                  <a:lnTo>
                    <a:pt x="478" y="27"/>
                  </a:lnTo>
                  <a:lnTo>
                    <a:pt x="489" y="32"/>
                  </a:lnTo>
                  <a:lnTo>
                    <a:pt x="498" y="39"/>
                  </a:lnTo>
                  <a:lnTo>
                    <a:pt x="504" y="47"/>
                  </a:lnTo>
                  <a:lnTo>
                    <a:pt x="509" y="51"/>
                  </a:lnTo>
                  <a:lnTo>
                    <a:pt x="520" y="62"/>
                  </a:lnTo>
                  <a:lnTo>
                    <a:pt x="531" y="89"/>
                  </a:lnTo>
                  <a:lnTo>
                    <a:pt x="536" y="131"/>
                  </a:lnTo>
                  <a:lnTo>
                    <a:pt x="538" y="162"/>
                  </a:lnTo>
                  <a:lnTo>
                    <a:pt x="540" y="201"/>
                  </a:lnTo>
                  <a:lnTo>
                    <a:pt x="545" y="246"/>
                  </a:lnTo>
                  <a:lnTo>
                    <a:pt x="553" y="294"/>
                  </a:lnTo>
                  <a:lnTo>
                    <a:pt x="564" y="341"/>
                  </a:lnTo>
                  <a:lnTo>
                    <a:pt x="579" y="384"/>
                  </a:lnTo>
                  <a:lnTo>
                    <a:pt x="598" y="420"/>
                  </a:lnTo>
                  <a:lnTo>
                    <a:pt x="621" y="446"/>
                  </a:lnTo>
                  <a:lnTo>
                    <a:pt x="644" y="465"/>
                  </a:lnTo>
                  <a:lnTo>
                    <a:pt x="659" y="481"/>
                  </a:lnTo>
                  <a:lnTo>
                    <a:pt x="670" y="495"/>
                  </a:lnTo>
                  <a:lnTo>
                    <a:pt x="676" y="505"/>
                  </a:lnTo>
                  <a:lnTo>
                    <a:pt x="679" y="513"/>
                  </a:lnTo>
                  <a:lnTo>
                    <a:pt x="680" y="518"/>
                  </a:lnTo>
                  <a:lnTo>
                    <a:pt x="679" y="522"/>
                  </a:lnTo>
                  <a:lnTo>
                    <a:pt x="679" y="523"/>
                  </a:lnTo>
                  <a:close/>
                </a:path>
              </a:pathLst>
            </a:custGeom>
            <a:solidFill>
              <a:srgbClr val="00357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98" name="Freeform 50"/>
            <p:cNvSpPr>
              <a:spLocks/>
            </p:cNvSpPr>
            <p:nvPr/>
          </p:nvSpPr>
          <p:spPr bwMode="auto">
            <a:xfrm>
              <a:off x="3002" y="3738"/>
              <a:ext cx="74" cy="193"/>
            </a:xfrm>
            <a:custGeom>
              <a:avLst/>
              <a:gdLst>
                <a:gd name="T0" fmla="*/ 25 w 297"/>
                <a:gd name="T1" fmla="*/ 31 h 772"/>
                <a:gd name="T2" fmla="*/ 23 w 297"/>
                <a:gd name="T3" fmla="*/ 181 h 772"/>
                <a:gd name="T4" fmla="*/ 21 w 297"/>
                <a:gd name="T5" fmla="*/ 274 h 772"/>
                <a:gd name="T6" fmla="*/ 30 w 297"/>
                <a:gd name="T7" fmla="*/ 358 h 772"/>
                <a:gd name="T8" fmla="*/ 56 w 297"/>
                <a:gd name="T9" fmla="*/ 401 h 772"/>
                <a:gd name="T10" fmla="*/ 73 w 297"/>
                <a:gd name="T11" fmla="*/ 437 h 772"/>
                <a:gd name="T12" fmla="*/ 88 w 297"/>
                <a:gd name="T13" fmla="*/ 480 h 772"/>
                <a:gd name="T14" fmla="*/ 98 w 297"/>
                <a:gd name="T15" fmla="*/ 516 h 772"/>
                <a:gd name="T16" fmla="*/ 106 w 297"/>
                <a:gd name="T17" fmla="*/ 546 h 772"/>
                <a:gd name="T18" fmla="*/ 102 w 297"/>
                <a:gd name="T19" fmla="*/ 575 h 772"/>
                <a:gd name="T20" fmla="*/ 120 w 297"/>
                <a:gd name="T21" fmla="*/ 597 h 772"/>
                <a:gd name="T22" fmla="*/ 136 w 297"/>
                <a:gd name="T23" fmla="*/ 611 h 772"/>
                <a:gd name="T24" fmla="*/ 151 w 297"/>
                <a:gd name="T25" fmla="*/ 626 h 772"/>
                <a:gd name="T26" fmla="*/ 160 w 297"/>
                <a:gd name="T27" fmla="*/ 642 h 772"/>
                <a:gd name="T28" fmla="*/ 161 w 297"/>
                <a:gd name="T29" fmla="*/ 662 h 772"/>
                <a:gd name="T30" fmla="*/ 170 w 297"/>
                <a:gd name="T31" fmla="*/ 692 h 772"/>
                <a:gd name="T32" fmla="*/ 197 w 297"/>
                <a:gd name="T33" fmla="*/ 727 h 772"/>
                <a:gd name="T34" fmla="*/ 255 w 297"/>
                <a:gd name="T35" fmla="*/ 760 h 772"/>
                <a:gd name="T36" fmla="*/ 143 w 297"/>
                <a:gd name="T37" fmla="*/ 770 h 772"/>
                <a:gd name="T38" fmla="*/ 141 w 297"/>
                <a:gd name="T39" fmla="*/ 750 h 772"/>
                <a:gd name="T40" fmla="*/ 133 w 297"/>
                <a:gd name="T41" fmla="*/ 706 h 772"/>
                <a:gd name="T42" fmla="*/ 118 w 297"/>
                <a:gd name="T43" fmla="*/ 657 h 772"/>
                <a:gd name="T44" fmla="*/ 96 w 297"/>
                <a:gd name="T45" fmla="*/ 625 h 772"/>
                <a:gd name="T46" fmla="*/ 67 w 297"/>
                <a:gd name="T47" fmla="*/ 569 h 772"/>
                <a:gd name="T48" fmla="*/ 63 w 297"/>
                <a:gd name="T49" fmla="*/ 514 h 772"/>
                <a:gd name="T50" fmla="*/ 58 w 297"/>
                <a:gd name="T51" fmla="*/ 487 h 772"/>
                <a:gd name="T52" fmla="*/ 47 w 297"/>
                <a:gd name="T53" fmla="*/ 449 h 772"/>
                <a:gd name="T54" fmla="*/ 33 w 297"/>
                <a:gd name="T55" fmla="*/ 410 h 772"/>
                <a:gd name="T56" fmla="*/ 18 w 297"/>
                <a:gd name="T57" fmla="*/ 384 h 772"/>
                <a:gd name="T58" fmla="*/ 1 w 297"/>
                <a:gd name="T59" fmla="*/ 300 h 772"/>
                <a:gd name="T60" fmla="*/ 0 w 297"/>
                <a:gd name="T61" fmla="*/ 194 h 772"/>
                <a:gd name="T62" fmla="*/ 3 w 297"/>
                <a:gd name="T63" fmla="*/ 115 h 772"/>
                <a:gd name="T64" fmla="*/ 3 w 297"/>
                <a:gd name="T65" fmla="*/ 50 h 772"/>
                <a:gd name="T66" fmla="*/ 12 w 297"/>
                <a:gd name="T67" fmla="*/ 15 h 772"/>
                <a:gd name="T68" fmla="*/ 25 w 297"/>
                <a:gd name="T69" fmla="*/ 0 h 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97" h="772">
                  <a:moveTo>
                    <a:pt x="25" y="0"/>
                  </a:moveTo>
                  <a:lnTo>
                    <a:pt x="25" y="31"/>
                  </a:lnTo>
                  <a:lnTo>
                    <a:pt x="25" y="103"/>
                  </a:lnTo>
                  <a:lnTo>
                    <a:pt x="23" y="181"/>
                  </a:lnTo>
                  <a:lnTo>
                    <a:pt x="22" y="236"/>
                  </a:lnTo>
                  <a:lnTo>
                    <a:pt x="21" y="274"/>
                  </a:lnTo>
                  <a:lnTo>
                    <a:pt x="22" y="318"/>
                  </a:lnTo>
                  <a:lnTo>
                    <a:pt x="30" y="358"/>
                  </a:lnTo>
                  <a:lnTo>
                    <a:pt x="46" y="387"/>
                  </a:lnTo>
                  <a:lnTo>
                    <a:pt x="56" y="401"/>
                  </a:lnTo>
                  <a:lnTo>
                    <a:pt x="66" y="417"/>
                  </a:lnTo>
                  <a:lnTo>
                    <a:pt x="73" y="437"/>
                  </a:lnTo>
                  <a:lnTo>
                    <a:pt x="81" y="459"/>
                  </a:lnTo>
                  <a:lnTo>
                    <a:pt x="88" y="480"/>
                  </a:lnTo>
                  <a:lnTo>
                    <a:pt x="93" y="500"/>
                  </a:lnTo>
                  <a:lnTo>
                    <a:pt x="98" y="516"/>
                  </a:lnTo>
                  <a:lnTo>
                    <a:pt x="103" y="529"/>
                  </a:lnTo>
                  <a:lnTo>
                    <a:pt x="106" y="546"/>
                  </a:lnTo>
                  <a:lnTo>
                    <a:pt x="102" y="560"/>
                  </a:lnTo>
                  <a:lnTo>
                    <a:pt x="102" y="575"/>
                  </a:lnTo>
                  <a:lnTo>
                    <a:pt x="111" y="590"/>
                  </a:lnTo>
                  <a:lnTo>
                    <a:pt x="120" y="597"/>
                  </a:lnTo>
                  <a:lnTo>
                    <a:pt x="127" y="605"/>
                  </a:lnTo>
                  <a:lnTo>
                    <a:pt x="136" y="611"/>
                  </a:lnTo>
                  <a:lnTo>
                    <a:pt x="143" y="619"/>
                  </a:lnTo>
                  <a:lnTo>
                    <a:pt x="151" y="626"/>
                  </a:lnTo>
                  <a:lnTo>
                    <a:pt x="156" y="634"/>
                  </a:lnTo>
                  <a:lnTo>
                    <a:pt x="160" y="642"/>
                  </a:lnTo>
                  <a:lnTo>
                    <a:pt x="161" y="651"/>
                  </a:lnTo>
                  <a:lnTo>
                    <a:pt x="161" y="662"/>
                  </a:lnTo>
                  <a:lnTo>
                    <a:pt x="165" y="676"/>
                  </a:lnTo>
                  <a:lnTo>
                    <a:pt x="170" y="692"/>
                  </a:lnTo>
                  <a:lnTo>
                    <a:pt x="181" y="710"/>
                  </a:lnTo>
                  <a:lnTo>
                    <a:pt x="197" y="727"/>
                  </a:lnTo>
                  <a:lnTo>
                    <a:pt x="222" y="745"/>
                  </a:lnTo>
                  <a:lnTo>
                    <a:pt x="255" y="760"/>
                  </a:lnTo>
                  <a:lnTo>
                    <a:pt x="297" y="772"/>
                  </a:lnTo>
                  <a:lnTo>
                    <a:pt x="143" y="770"/>
                  </a:lnTo>
                  <a:lnTo>
                    <a:pt x="143" y="765"/>
                  </a:lnTo>
                  <a:lnTo>
                    <a:pt x="141" y="750"/>
                  </a:lnTo>
                  <a:lnTo>
                    <a:pt x="138" y="730"/>
                  </a:lnTo>
                  <a:lnTo>
                    <a:pt x="133" y="706"/>
                  </a:lnTo>
                  <a:lnTo>
                    <a:pt x="127" y="681"/>
                  </a:lnTo>
                  <a:lnTo>
                    <a:pt x="118" y="657"/>
                  </a:lnTo>
                  <a:lnTo>
                    <a:pt x="108" y="637"/>
                  </a:lnTo>
                  <a:lnTo>
                    <a:pt x="96" y="625"/>
                  </a:lnTo>
                  <a:lnTo>
                    <a:pt x="76" y="601"/>
                  </a:lnTo>
                  <a:lnTo>
                    <a:pt x="67" y="569"/>
                  </a:lnTo>
                  <a:lnTo>
                    <a:pt x="65" y="537"/>
                  </a:lnTo>
                  <a:lnTo>
                    <a:pt x="63" y="514"/>
                  </a:lnTo>
                  <a:lnTo>
                    <a:pt x="61" y="502"/>
                  </a:lnTo>
                  <a:lnTo>
                    <a:pt x="58" y="487"/>
                  </a:lnTo>
                  <a:lnTo>
                    <a:pt x="53" y="469"/>
                  </a:lnTo>
                  <a:lnTo>
                    <a:pt x="47" y="449"/>
                  </a:lnTo>
                  <a:lnTo>
                    <a:pt x="41" y="429"/>
                  </a:lnTo>
                  <a:lnTo>
                    <a:pt x="33" y="410"/>
                  </a:lnTo>
                  <a:lnTo>
                    <a:pt x="26" y="395"/>
                  </a:lnTo>
                  <a:lnTo>
                    <a:pt x="18" y="384"/>
                  </a:lnTo>
                  <a:lnTo>
                    <a:pt x="6" y="353"/>
                  </a:lnTo>
                  <a:lnTo>
                    <a:pt x="1" y="300"/>
                  </a:lnTo>
                  <a:lnTo>
                    <a:pt x="0" y="241"/>
                  </a:lnTo>
                  <a:lnTo>
                    <a:pt x="0" y="194"/>
                  </a:lnTo>
                  <a:lnTo>
                    <a:pt x="1" y="154"/>
                  </a:lnTo>
                  <a:lnTo>
                    <a:pt x="3" y="115"/>
                  </a:lnTo>
                  <a:lnTo>
                    <a:pt x="5" y="79"/>
                  </a:lnTo>
                  <a:lnTo>
                    <a:pt x="3" y="50"/>
                  </a:lnTo>
                  <a:lnTo>
                    <a:pt x="5" y="31"/>
                  </a:lnTo>
                  <a:lnTo>
                    <a:pt x="12" y="15"/>
                  </a:lnTo>
                  <a:lnTo>
                    <a:pt x="21" y="4"/>
                  </a:lnTo>
                  <a:lnTo>
                    <a:pt x="2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99" name="Freeform 51"/>
            <p:cNvSpPr>
              <a:spLocks/>
            </p:cNvSpPr>
            <p:nvPr/>
          </p:nvSpPr>
          <p:spPr bwMode="auto">
            <a:xfrm>
              <a:off x="3053" y="3890"/>
              <a:ext cx="168" cy="39"/>
            </a:xfrm>
            <a:custGeom>
              <a:avLst/>
              <a:gdLst>
                <a:gd name="T0" fmla="*/ 163 w 674"/>
                <a:gd name="T1" fmla="*/ 109 h 155"/>
                <a:gd name="T2" fmla="*/ 144 w 674"/>
                <a:gd name="T3" fmla="*/ 109 h 155"/>
                <a:gd name="T4" fmla="*/ 124 w 674"/>
                <a:gd name="T5" fmla="*/ 109 h 155"/>
                <a:gd name="T6" fmla="*/ 105 w 674"/>
                <a:gd name="T7" fmla="*/ 108 h 155"/>
                <a:gd name="T8" fmla="*/ 85 w 674"/>
                <a:gd name="T9" fmla="*/ 107 h 155"/>
                <a:gd name="T10" fmla="*/ 64 w 674"/>
                <a:gd name="T11" fmla="*/ 107 h 155"/>
                <a:gd name="T12" fmla="*/ 44 w 674"/>
                <a:gd name="T13" fmla="*/ 105 h 155"/>
                <a:gd name="T14" fmla="*/ 22 w 674"/>
                <a:gd name="T15" fmla="*/ 103 h 155"/>
                <a:gd name="T16" fmla="*/ 0 w 674"/>
                <a:gd name="T17" fmla="*/ 102 h 155"/>
                <a:gd name="T18" fmla="*/ 117 w 674"/>
                <a:gd name="T19" fmla="*/ 155 h 155"/>
                <a:gd name="T20" fmla="*/ 118 w 674"/>
                <a:gd name="T21" fmla="*/ 155 h 155"/>
                <a:gd name="T22" fmla="*/ 120 w 674"/>
                <a:gd name="T23" fmla="*/ 155 h 155"/>
                <a:gd name="T24" fmla="*/ 124 w 674"/>
                <a:gd name="T25" fmla="*/ 155 h 155"/>
                <a:gd name="T26" fmla="*/ 130 w 674"/>
                <a:gd name="T27" fmla="*/ 155 h 155"/>
                <a:gd name="T28" fmla="*/ 139 w 674"/>
                <a:gd name="T29" fmla="*/ 155 h 155"/>
                <a:gd name="T30" fmla="*/ 148 w 674"/>
                <a:gd name="T31" fmla="*/ 155 h 155"/>
                <a:gd name="T32" fmla="*/ 158 w 674"/>
                <a:gd name="T33" fmla="*/ 155 h 155"/>
                <a:gd name="T34" fmla="*/ 170 w 674"/>
                <a:gd name="T35" fmla="*/ 155 h 155"/>
                <a:gd name="T36" fmla="*/ 192 w 674"/>
                <a:gd name="T37" fmla="*/ 155 h 155"/>
                <a:gd name="T38" fmla="*/ 214 w 674"/>
                <a:gd name="T39" fmla="*/ 154 h 155"/>
                <a:gd name="T40" fmla="*/ 240 w 674"/>
                <a:gd name="T41" fmla="*/ 152 h 155"/>
                <a:gd name="T42" fmla="*/ 268 w 674"/>
                <a:gd name="T43" fmla="*/ 149 h 155"/>
                <a:gd name="T44" fmla="*/ 298 w 674"/>
                <a:gd name="T45" fmla="*/ 145 h 155"/>
                <a:gd name="T46" fmla="*/ 329 w 674"/>
                <a:gd name="T47" fmla="*/ 140 h 155"/>
                <a:gd name="T48" fmla="*/ 362 w 674"/>
                <a:gd name="T49" fmla="*/ 134 h 155"/>
                <a:gd name="T50" fmla="*/ 395 w 674"/>
                <a:gd name="T51" fmla="*/ 127 h 155"/>
                <a:gd name="T52" fmla="*/ 429 w 674"/>
                <a:gd name="T53" fmla="*/ 118 h 155"/>
                <a:gd name="T54" fmla="*/ 465 w 674"/>
                <a:gd name="T55" fmla="*/ 108 h 155"/>
                <a:gd name="T56" fmla="*/ 500 w 674"/>
                <a:gd name="T57" fmla="*/ 95 h 155"/>
                <a:gd name="T58" fmla="*/ 537 w 674"/>
                <a:gd name="T59" fmla="*/ 80 h 155"/>
                <a:gd name="T60" fmla="*/ 572 w 674"/>
                <a:gd name="T61" fmla="*/ 64 h 155"/>
                <a:gd name="T62" fmla="*/ 607 w 674"/>
                <a:gd name="T63" fmla="*/ 45 h 155"/>
                <a:gd name="T64" fmla="*/ 640 w 674"/>
                <a:gd name="T65" fmla="*/ 24 h 155"/>
                <a:gd name="T66" fmla="*/ 674 w 674"/>
                <a:gd name="T67" fmla="*/ 0 h 155"/>
                <a:gd name="T68" fmla="*/ 672 w 674"/>
                <a:gd name="T69" fmla="*/ 2 h 155"/>
                <a:gd name="T70" fmla="*/ 667 w 674"/>
                <a:gd name="T71" fmla="*/ 5 h 155"/>
                <a:gd name="T72" fmla="*/ 655 w 674"/>
                <a:gd name="T73" fmla="*/ 10 h 155"/>
                <a:gd name="T74" fmla="*/ 642 w 674"/>
                <a:gd name="T75" fmla="*/ 18 h 155"/>
                <a:gd name="T76" fmla="*/ 624 w 674"/>
                <a:gd name="T77" fmla="*/ 25 h 155"/>
                <a:gd name="T78" fmla="*/ 602 w 674"/>
                <a:gd name="T79" fmla="*/ 35 h 155"/>
                <a:gd name="T80" fmla="*/ 575 w 674"/>
                <a:gd name="T81" fmla="*/ 44 h 155"/>
                <a:gd name="T82" fmla="*/ 545 w 674"/>
                <a:gd name="T83" fmla="*/ 54 h 155"/>
                <a:gd name="T84" fmla="*/ 510 w 674"/>
                <a:gd name="T85" fmla="*/ 65 h 155"/>
                <a:gd name="T86" fmla="*/ 473 w 674"/>
                <a:gd name="T87" fmla="*/ 74 h 155"/>
                <a:gd name="T88" fmla="*/ 432 w 674"/>
                <a:gd name="T89" fmla="*/ 84 h 155"/>
                <a:gd name="T90" fmla="*/ 385 w 674"/>
                <a:gd name="T91" fmla="*/ 92 h 155"/>
                <a:gd name="T92" fmla="*/ 335 w 674"/>
                <a:gd name="T93" fmla="*/ 99 h 155"/>
                <a:gd name="T94" fmla="*/ 282 w 674"/>
                <a:gd name="T95" fmla="*/ 104 h 155"/>
                <a:gd name="T96" fmla="*/ 224 w 674"/>
                <a:gd name="T97" fmla="*/ 108 h 155"/>
                <a:gd name="T98" fmla="*/ 163 w 674"/>
                <a:gd name="T99" fmla="*/ 109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74" h="155">
                  <a:moveTo>
                    <a:pt x="163" y="109"/>
                  </a:moveTo>
                  <a:lnTo>
                    <a:pt x="144" y="109"/>
                  </a:lnTo>
                  <a:lnTo>
                    <a:pt x="124" y="109"/>
                  </a:lnTo>
                  <a:lnTo>
                    <a:pt x="105" y="108"/>
                  </a:lnTo>
                  <a:lnTo>
                    <a:pt x="85" y="107"/>
                  </a:lnTo>
                  <a:lnTo>
                    <a:pt x="64" y="107"/>
                  </a:lnTo>
                  <a:lnTo>
                    <a:pt x="44" y="105"/>
                  </a:lnTo>
                  <a:lnTo>
                    <a:pt x="22" y="103"/>
                  </a:lnTo>
                  <a:lnTo>
                    <a:pt x="0" y="102"/>
                  </a:lnTo>
                  <a:lnTo>
                    <a:pt x="117" y="155"/>
                  </a:lnTo>
                  <a:lnTo>
                    <a:pt x="118" y="155"/>
                  </a:lnTo>
                  <a:lnTo>
                    <a:pt x="120" y="155"/>
                  </a:lnTo>
                  <a:lnTo>
                    <a:pt x="124" y="155"/>
                  </a:lnTo>
                  <a:lnTo>
                    <a:pt x="130" y="155"/>
                  </a:lnTo>
                  <a:lnTo>
                    <a:pt x="139" y="155"/>
                  </a:lnTo>
                  <a:lnTo>
                    <a:pt x="148" y="155"/>
                  </a:lnTo>
                  <a:lnTo>
                    <a:pt x="158" y="155"/>
                  </a:lnTo>
                  <a:lnTo>
                    <a:pt x="170" y="155"/>
                  </a:lnTo>
                  <a:lnTo>
                    <a:pt x="192" y="155"/>
                  </a:lnTo>
                  <a:lnTo>
                    <a:pt x="214" y="154"/>
                  </a:lnTo>
                  <a:lnTo>
                    <a:pt x="240" y="152"/>
                  </a:lnTo>
                  <a:lnTo>
                    <a:pt x="268" y="149"/>
                  </a:lnTo>
                  <a:lnTo>
                    <a:pt x="298" y="145"/>
                  </a:lnTo>
                  <a:lnTo>
                    <a:pt x="329" y="140"/>
                  </a:lnTo>
                  <a:lnTo>
                    <a:pt x="362" y="134"/>
                  </a:lnTo>
                  <a:lnTo>
                    <a:pt x="395" y="127"/>
                  </a:lnTo>
                  <a:lnTo>
                    <a:pt x="429" y="118"/>
                  </a:lnTo>
                  <a:lnTo>
                    <a:pt x="465" y="108"/>
                  </a:lnTo>
                  <a:lnTo>
                    <a:pt x="500" y="95"/>
                  </a:lnTo>
                  <a:lnTo>
                    <a:pt x="537" y="80"/>
                  </a:lnTo>
                  <a:lnTo>
                    <a:pt x="572" y="64"/>
                  </a:lnTo>
                  <a:lnTo>
                    <a:pt x="607" y="45"/>
                  </a:lnTo>
                  <a:lnTo>
                    <a:pt x="640" y="24"/>
                  </a:lnTo>
                  <a:lnTo>
                    <a:pt x="674" y="0"/>
                  </a:lnTo>
                  <a:lnTo>
                    <a:pt x="672" y="2"/>
                  </a:lnTo>
                  <a:lnTo>
                    <a:pt x="667" y="5"/>
                  </a:lnTo>
                  <a:lnTo>
                    <a:pt x="655" y="10"/>
                  </a:lnTo>
                  <a:lnTo>
                    <a:pt x="642" y="18"/>
                  </a:lnTo>
                  <a:lnTo>
                    <a:pt x="624" y="25"/>
                  </a:lnTo>
                  <a:lnTo>
                    <a:pt x="602" y="35"/>
                  </a:lnTo>
                  <a:lnTo>
                    <a:pt x="575" y="44"/>
                  </a:lnTo>
                  <a:lnTo>
                    <a:pt x="545" y="54"/>
                  </a:lnTo>
                  <a:lnTo>
                    <a:pt x="510" y="65"/>
                  </a:lnTo>
                  <a:lnTo>
                    <a:pt x="473" y="74"/>
                  </a:lnTo>
                  <a:lnTo>
                    <a:pt x="432" y="84"/>
                  </a:lnTo>
                  <a:lnTo>
                    <a:pt x="385" y="92"/>
                  </a:lnTo>
                  <a:lnTo>
                    <a:pt x="335" y="99"/>
                  </a:lnTo>
                  <a:lnTo>
                    <a:pt x="282" y="104"/>
                  </a:lnTo>
                  <a:lnTo>
                    <a:pt x="224" y="108"/>
                  </a:lnTo>
                  <a:lnTo>
                    <a:pt x="163" y="10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00" name="Freeform 52"/>
            <p:cNvSpPr>
              <a:spLocks/>
            </p:cNvSpPr>
            <p:nvPr/>
          </p:nvSpPr>
          <p:spPr bwMode="auto">
            <a:xfrm>
              <a:off x="2848" y="3889"/>
              <a:ext cx="182" cy="41"/>
            </a:xfrm>
            <a:custGeom>
              <a:avLst/>
              <a:gdLst>
                <a:gd name="T0" fmla="*/ 593 w 728"/>
                <a:gd name="T1" fmla="*/ 115 h 166"/>
                <a:gd name="T2" fmla="*/ 610 w 728"/>
                <a:gd name="T3" fmla="*/ 115 h 166"/>
                <a:gd name="T4" fmla="*/ 626 w 728"/>
                <a:gd name="T5" fmla="*/ 116 h 166"/>
                <a:gd name="T6" fmla="*/ 642 w 728"/>
                <a:gd name="T7" fmla="*/ 116 h 166"/>
                <a:gd name="T8" fmla="*/ 658 w 728"/>
                <a:gd name="T9" fmla="*/ 116 h 166"/>
                <a:gd name="T10" fmla="*/ 676 w 728"/>
                <a:gd name="T11" fmla="*/ 116 h 166"/>
                <a:gd name="T12" fmla="*/ 692 w 728"/>
                <a:gd name="T13" fmla="*/ 116 h 166"/>
                <a:gd name="T14" fmla="*/ 711 w 728"/>
                <a:gd name="T15" fmla="*/ 115 h 166"/>
                <a:gd name="T16" fmla="*/ 728 w 728"/>
                <a:gd name="T17" fmla="*/ 115 h 166"/>
                <a:gd name="T18" fmla="*/ 697 w 728"/>
                <a:gd name="T19" fmla="*/ 166 h 166"/>
                <a:gd name="T20" fmla="*/ 696 w 728"/>
                <a:gd name="T21" fmla="*/ 166 h 166"/>
                <a:gd name="T22" fmla="*/ 691 w 728"/>
                <a:gd name="T23" fmla="*/ 166 h 166"/>
                <a:gd name="T24" fmla="*/ 683 w 728"/>
                <a:gd name="T25" fmla="*/ 166 h 166"/>
                <a:gd name="T26" fmla="*/ 672 w 728"/>
                <a:gd name="T27" fmla="*/ 166 h 166"/>
                <a:gd name="T28" fmla="*/ 660 w 728"/>
                <a:gd name="T29" fmla="*/ 166 h 166"/>
                <a:gd name="T30" fmla="*/ 645 w 728"/>
                <a:gd name="T31" fmla="*/ 165 h 166"/>
                <a:gd name="T32" fmla="*/ 627 w 728"/>
                <a:gd name="T33" fmla="*/ 165 h 166"/>
                <a:gd name="T34" fmla="*/ 608 w 728"/>
                <a:gd name="T35" fmla="*/ 163 h 166"/>
                <a:gd name="T36" fmla="*/ 571 w 728"/>
                <a:gd name="T37" fmla="*/ 162 h 166"/>
                <a:gd name="T38" fmla="*/ 528 w 728"/>
                <a:gd name="T39" fmla="*/ 161 h 166"/>
                <a:gd name="T40" fmla="*/ 482 w 728"/>
                <a:gd name="T41" fmla="*/ 157 h 166"/>
                <a:gd name="T42" fmla="*/ 433 w 728"/>
                <a:gd name="T43" fmla="*/ 155 h 166"/>
                <a:gd name="T44" fmla="*/ 383 w 728"/>
                <a:gd name="T45" fmla="*/ 150 h 166"/>
                <a:gd name="T46" fmla="*/ 333 w 728"/>
                <a:gd name="T47" fmla="*/ 143 h 166"/>
                <a:gd name="T48" fmla="*/ 282 w 728"/>
                <a:gd name="T49" fmla="*/ 137 h 166"/>
                <a:gd name="T50" fmla="*/ 233 w 728"/>
                <a:gd name="T51" fmla="*/ 128 h 166"/>
                <a:gd name="T52" fmla="*/ 186 w 728"/>
                <a:gd name="T53" fmla="*/ 120 h 166"/>
                <a:gd name="T54" fmla="*/ 142 w 728"/>
                <a:gd name="T55" fmla="*/ 108 h 166"/>
                <a:gd name="T56" fmla="*/ 103 w 728"/>
                <a:gd name="T57" fmla="*/ 95 h 166"/>
                <a:gd name="T58" fmla="*/ 68 w 728"/>
                <a:gd name="T59" fmla="*/ 80 h 166"/>
                <a:gd name="T60" fmla="*/ 40 w 728"/>
                <a:gd name="T61" fmla="*/ 63 h 166"/>
                <a:gd name="T62" fmla="*/ 18 w 728"/>
                <a:gd name="T63" fmla="*/ 45 h 166"/>
                <a:gd name="T64" fmla="*/ 5 w 728"/>
                <a:gd name="T65" fmla="*/ 23 h 166"/>
                <a:gd name="T66" fmla="*/ 0 w 728"/>
                <a:gd name="T67" fmla="*/ 0 h 166"/>
                <a:gd name="T68" fmla="*/ 0 w 728"/>
                <a:gd name="T69" fmla="*/ 1 h 166"/>
                <a:gd name="T70" fmla="*/ 1 w 728"/>
                <a:gd name="T71" fmla="*/ 5 h 166"/>
                <a:gd name="T72" fmla="*/ 5 w 728"/>
                <a:gd name="T73" fmla="*/ 10 h 166"/>
                <a:gd name="T74" fmla="*/ 10 w 728"/>
                <a:gd name="T75" fmla="*/ 16 h 166"/>
                <a:gd name="T76" fmla="*/ 20 w 728"/>
                <a:gd name="T77" fmla="*/ 25 h 166"/>
                <a:gd name="T78" fmla="*/ 33 w 728"/>
                <a:gd name="T79" fmla="*/ 33 h 166"/>
                <a:gd name="T80" fmla="*/ 52 w 728"/>
                <a:gd name="T81" fmla="*/ 43 h 166"/>
                <a:gd name="T82" fmla="*/ 77 w 728"/>
                <a:gd name="T83" fmla="*/ 53 h 166"/>
                <a:gd name="T84" fmla="*/ 108 w 728"/>
                <a:gd name="T85" fmla="*/ 65 h 166"/>
                <a:gd name="T86" fmla="*/ 148 w 728"/>
                <a:gd name="T87" fmla="*/ 75 h 166"/>
                <a:gd name="T88" fmla="*/ 196 w 728"/>
                <a:gd name="T89" fmla="*/ 85 h 166"/>
                <a:gd name="T90" fmla="*/ 253 w 728"/>
                <a:gd name="T91" fmla="*/ 93 h 166"/>
                <a:gd name="T92" fmla="*/ 321 w 728"/>
                <a:gd name="T93" fmla="*/ 101 h 166"/>
                <a:gd name="T94" fmla="*/ 400 w 728"/>
                <a:gd name="T95" fmla="*/ 107 h 166"/>
                <a:gd name="T96" fmla="*/ 491 w 728"/>
                <a:gd name="T97" fmla="*/ 112 h 166"/>
                <a:gd name="T98" fmla="*/ 593 w 728"/>
                <a:gd name="T99" fmla="*/ 115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28" h="166">
                  <a:moveTo>
                    <a:pt x="593" y="115"/>
                  </a:moveTo>
                  <a:lnTo>
                    <a:pt x="610" y="115"/>
                  </a:lnTo>
                  <a:lnTo>
                    <a:pt x="626" y="116"/>
                  </a:lnTo>
                  <a:lnTo>
                    <a:pt x="642" y="116"/>
                  </a:lnTo>
                  <a:lnTo>
                    <a:pt x="658" y="116"/>
                  </a:lnTo>
                  <a:lnTo>
                    <a:pt x="676" y="116"/>
                  </a:lnTo>
                  <a:lnTo>
                    <a:pt x="692" y="116"/>
                  </a:lnTo>
                  <a:lnTo>
                    <a:pt x="711" y="115"/>
                  </a:lnTo>
                  <a:lnTo>
                    <a:pt x="728" y="115"/>
                  </a:lnTo>
                  <a:lnTo>
                    <a:pt x="697" y="166"/>
                  </a:lnTo>
                  <a:lnTo>
                    <a:pt x="696" y="166"/>
                  </a:lnTo>
                  <a:lnTo>
                    <a:pt x="691" y="166"/>
                  </a:lnTo>
                  <a:lnTo>
                    <a:pt x="683" y="166"/>
                  </a:lnTo>
                  <a:lnTo>
                    <a:pt x="672" y="166"/>
                  </a:lnTo>
                  <a:lnTo>
                    <a:pt x="660" y="166"/>
                  </a:lnTo>
                  <a:lnTo>
                    <a:pt x="645" y="165"/>
                  </a:lnTo>
                  <a:lnTo>
                    <a:pt x="627" y="165"/>
                  </a:lnTo>
                  <a:lnTo>
                    <a:pt x="608" y="163"/>
                  </a:lnTo>
                  <a:lnTo>
                    <a:pt x="571" y="162"/>
                  </a:lnTo>
                  <a:lnTo>
                    <a:pt x="528" y="161"/>
                  </a:lnTo>
                  <a:lnTo>
                    <a:pt x="482" y="157"/>
                  </a:lnTo>
                  <a:lnTo>
                    <a:pt x="433" y="155"/>
                  </a:lnTo>
                  <a:lnTo>
                    <a:pt x="383" y="150"/>
                  </a:lnTo>
                  <a:lnTo>
                    <a:pt x="333" y="143"/>
                  </a:lnTo>
                  <a:lnTo>
                    <a:pt x="282" y="137"/>
                  </a:lnTo>
                  <a:lnTo>
                    <a:pt x="233" y="128"/>
                  </a:lnTo>
                  <a:lnTo>
                    <a:pt x="186" y="120"/>
                  </a:lnTo>
                  <a:lnTo>
                    <a:pt x="142" y="108"/>
                  </a:lnTo>
                  <a:lnTo>
                    <a:pt x="103" y="95"/>
                  </a:lnTo>
                  <a:lnTo>
                    <a:pt x="68" y="80"/>
                  </a:lnTo>
                  <a:lnTo>
                    <a:pt x="40" y="63"/>
                  </a:lnTo>
                  <a:lnTo>
                    <a:pt x="18" y="45"/>
                  </a:lnTo>
                  <a:lnTo>
                    <a:pt x="5" y="23"/>
                  </a:lnTo>
                  <a:lnTo>
                    <a:pt x="0" y="0"/>
                  </a:lnTo>
                  <a:lnTo>
                    <a:pt x="0" y="1"/>
                  </a:lnTo>
                  <a:lnTo>
                    <a:pt x="1" y="5"/>
                  </a:lnTo>
                  <a:lnTo>
                    <a:pt x="5" y="10"/>
                  </a:lnTo>
                  <a:lnTo>
                    <a:pt x="10" y="16"/>
                  </a:lnTo>
                  <a:lnTo>
                    <a:pt x="20" y="25"/>
                  </a:lnTo>
                  <a:lnTo>
                    <a:pt x="33" y="33"/>
                  </a:lnTo>
                  <a:lnTo>
                    <a:pt x="52" y="43"/>
                  </a:lnTo>
                  <a:lnTo>
                    <a:pt x="77" y="53"/>
                  </a:lnTo>
                  <a:lnTo>
                    <a:pt x="108" y="65"/>
                  </a:lnTo>
                  <a:lnTo>
                    <a:pt x="148" y="75"/>
                  </a:lnTo>
                  <a:lnTo>
                    <a:pt x="196" y="85"/>
                  </a:lnTo>
                  <a:lnTo>
                    <a:pt x="253" y="93"/>
                  </a:lnTo>
                  <a:lnTo>
                    <a:pt x="321" y="101"/>
                  </a:lnTo>
                  <a:lnTo>
                    <a:pt x="400" y="107"/>
                  </a:lnTo>
                  <a:lnTo>
                    <a:pt x="491" y="112"/>
                  </a:lnTo>
                  <a:lnTo>
                    <a:pt x="593" y="11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01" name="Freeform 53"/>
            <p:cNvSpPr>
              <a:spLocks/>
            </p:cNvSpPr>
            <p:nvPr/>
          </p:nvSpPr>
          <p:spPr bwMode="auto">
            <a:xfrm>
              <a:off x="2979" y="3637"/>
              <a:ext cx="242" cy="273"/>
            </a:xfrm>
            <a:custGeom>
              <a:avLst/>
              <a:gdLst>
                <a:gd name="T0" fmla="*/ 967 w 967"/>
                <a:gd name="T1" fmla="*/ 1008 h 1096"/>
                <a:gd name="T2" fmla="*/ 961 w 967"/>
                <a:gd name="T3" fmla="*/ 977 h 1096"/>
                <a:gd name="T4" fmla="*/ 940 w 967"/>
                <a:gd name="T5" fmla="*/ 928 h 1096"/>
                <a:gd name="T6" fmla="*/ 895 w 967"/>
                <a:gd name="T7" fmla="*/ 877 h 1096"/>
                <a:gd name="T8" fmla="*/ 843 w 967"/>
                <a:gd name="T9" fmla="*/ 845 h 1096"/>
                <a:gd name="T10" fmla="*/ 808 w 967"/>
                <a:gd name="T11" fmla="*/ 815 h 1096"/>
                <a:gd name="T12" fmla="*/ 772 w 967"/>
                <a:gd name="T13" fmla="*/ 768 h 1096"/>
                <a:gd name="T14" fmla="*/ 736 w 967"/>
                <a:gd name="T15" fmla="*/ 706 h 1096"/>
                <a:gd name="T16" fmla="*/ 705 w 967"/>
                <a:gd name="T17" fmla="*/ 625 h 1096"/>
                <a:gd name="T18" fmla="*/ 677 w 967"/>
                <a:gd name="T19" fmla="*/ 525 h 1096"/>
                <a:gd name="T20" fmla="*/ 658 w 967"/>
                <a:gd name="T21" fmla="*/ 405 h 1096"/>
                <a:gd name="T22" fmla="*/ 651 w 967"/>
                <a:gd name="T23" fmla="*/ 263 h 1096"/>
                <a:gd name="T24" fmla="*/ 652 w 967"/>
                <a:gd name="T25" fmla="*/ 176 h 1096"/>
                <a:gd name="T26" fmla="*/ 657 w 967"/>
                <a:gd name="T27" fmla="*/ 126 h 1096"/>
                <a:gd name="T28" fmla="*/ 645 w 967"/>
                <a:gd name="T29" fmla="*/ 60 h 1096"/>
                <a:gd name="T30" fmla="*/ 595 w 967"/>
                <a:gd name="T31" fmla="*/ 9 h 1096"/>
                <a:gd name="T32" fmla="*/ 523 w 967"/>
                <a:gd name="T33" fmla="*/ 0 h 1096"/>
                <a:gd name="T34" fmla="*/ 475 w 967"/>
                <a:gd name="T35" fmla="*/ 1 h 1096"/>
                <a:gd name="T36" fmla="*/ 426 w 967"/>
                <a:gd name="T37" fmla="*/ 5 h 1096"/>
                <a:gd name="T38" fmla="*/ 375 w 967"/>
                <a:gd name="T39" fmla="*/ 9 h 1096"/>
                <a:gd name="T40" fmla="*/ 317 w 967"/>
                <a:gd name="T41" fmla="*/ 13 h 1096"/>
                <a:gd name="T42" fmla="*/ 248 w 967"/>
                <a:gd name="T43" fmla="*/ 15 h 1096"/>
                <a:gd name="T44" fmla="*/ 163 w 967"/>
                <a:gd name="T45" fmla="*/ 14 h 1096"/>
                <a:gd name="T46" fmla="*/ 60 w 967"/>
                <a:gd name="T47" fmla="*/ 9 h 1096"/>
                <a:gd name="T48" fmla="*/ 1 w 967"/>
                <a:gd name="T49" fmla="*/ 4 h 1096"/>
                <a:gd name="T50" fmla="*/ 11 w 967"/>
                <a:gd name="T51" fmla="*/ 9 h 1096"/>
                <a:gd name="T52" fmla="*/ 33 w 967"/>
                <a:gd name="T53" fmla="*/ 16 h 1096"/>
                <a:gd name="T54" fmla="*/ 70 w 967"/>
                <a:gd name="T55" fmla="*/ 25 h 1096"/>
                <a:gd name="T56" fmla="*/ 118 w 967"/>
                <a:gd name="T57" fmla="*/ 33 h 1096"/>
                <a:gd name="T58" fmla="*/ 183 w 967"/>
                <a:gd name="T59" fmla="*/ 40 h 1096"/>
                <a:gd name="T60" fmla="*/ 266 w 967"/>
                <a:gd name="T61" fmla="*/ 43 h 1096"/>
                <a:gd name="T62" fmla="*/ 366 w 967"/>
                <a:gd name="T63" fmla="*/ 41 h 1096"/>
                <a:gd name="T64" fmla="*/ 483 w 967"/>
                <a:gd name="T65" fmla="*/ 38 h 1096"/>
                <a:gd name="T66" fmla="*/ 561 w 967"/>
                <a:gd name="T67" fmla="*/ 48 h 1096"/>
                <a:gd name="T68" fmla="*/ 596 w 967"/>
                <a:gd name="T69" fmla="*/ 80 h 1096"/>
                <a:gd name="T70" fmla="*/ 602 w 967"/>
                <a:gd name="T71" fmla="*/ 138 h 1096"/>
                <a:gd name="T72" fmla="*/ 597 w 967"/>
                <a:gd name="T73" fmla="*/ 234 h 1096"/>
                <a:gd name="T74" fmla="*/ 602 w 967"/>
                <a:gd name="T75" fmla="*/ 410 h 1096"/>
                <a:gd name="T76" fmla="*/ 637 w 967"/>
                <a:gd name="T77" fmla="*/ 620 h 1096"/>
                <a:gd name="T78" fmla="*/ 717 w 967"/>
                <a:gd name="T79" fmla="*/ 805 h 1096"/>
                <a:gd name="T80" fmla="*/ 822 w 967"/>
                <a:gd name="T81" fmla="*/ 910 h 1096"/>
                <a:gd name="T82" fmla="*/ 845 w 967"/>
                <a:gd name="T83" fmla="*/ 988 h 1096"/>
                <a:gd name="T84" fmla="*/ 818 w 967"/>
                <a:gd name="T85" fmla="*/ 1052 h 1096"/>
                <a:gd name="T86" fmla="*/ 786 w 967"/>
                <a:gd name="T87" fmla="*/ 1091 h 1096"/>
                <a:gd name="T88" fmla="*/ 786 w 967"/>
                <a:gd name="T89" fmla="*/ 1093 h 1096"/>
                <a:gd name="T90" fmla="*/ 827 w 967"/>
                <a:gd name="T91" fmla="*/ 1080 h 1096"/>
                <a:gd name="T92" fmla="*/ 888 w 967"/>
                <a:gd name="T93" fmla="*/ 1056 h 1096"/>
                <a:gd name="T94" fmla="*/ 947 w 967"/>
                <a:gd name="T95" fmla="*/ 1027 h 10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967" h="1096">
                  <a:moveTo>
                    <a:pt x="967" y="1013"/>
                  </a:moveTo>
                  <a:lnTo>
                    <a:pt x="967" y="1008"/>
                  </a:lnTo>
                  <a:lnTo>
                    <a:pt x="965" y="996"/>
                  </a:lnTo>
                  <a:lnTo>
                    <a:pt x="961" y="977"/>
                  </a:lnTo>
                  <a:lnTo>
                    <a:pt x="952" y="955"/>
                  </a:lnTo>
                  <a:lnTo>
                    <a:pt x="940" y="928"/>
                  </a:lnTo>
                  <a:lnTo>
                    <a:pt x="920" y="902"/>
                  </a:lnTo>
                  <a:lnTo>
                    <a:pt x="895" y="877"/>
                  </a:lnTo>
                  <a:lnTo>
                    <a:pt x="860" y="855"/>
                  </a:lnTo>
                  <a:lnTo>
                    <a:pt x="843" y="845"/>
                  </a:lnTo>
                  <a:lnTo>
                    <a:pt x="826" y="832"/>
                  </a:lnTo>
                  <a:lnTo>
                    <a:pt x="808" y="815"/>
                  </a:lnTo>
                  <a:lnTo>
                    <a:pt x="790" y="793"/>
                  </a:lnTo>
                  <a:lnTo>
                    <a:pt x="772" y="768"/>
                  </a:lnTo>
                  <a:lnTo>
                    <a:pt x="753" y="739"/>
                  </a:lnTo>
                  <a:lnTo>
                    <a:pt x="736" y="706"/>
                  </a:lnTo>
                  <a:lnTo>
                    <a:pt x="720" y="667"/>
                  </a:lnTo>
                  <a:lnTo>
                    <a:pt x="705" y="625"/>
                  </a:lnTo>
                  <a:lnTo>
                    <a:pt x="690" y="577"/>
                  </a:lnTo>
                  <a:lnTo>
                    <a:pt x="677" y="525"/>
                  </a:lnTo>
                  <a:lnTo>
                    <a:pt x="667" y="467"/>
                  </a:lnTo>
                  <a:lnTo>
                    <a:pt x="658" y="405"/>
                  </a:lnTo>
                  <a:lnTo>
                    <a:pt x="653" y="336"/>
                  </a:lnTo>
                  <a:lnTo>
                    <a:pt x="651" y="263"/>
                  </a:lnTo>
                  <a:lnTo>
                    <a:pt x="651" y="184"/>
                  </a:lnTo>
                  <a:lnTo>
                    <a:pt x="652" y="176"/>
                  </a:lnTo>
                  <a:lnTo>
                    <a:pt x="656" y="155"/>
                  </a:lnTo>
                  <a:lnTo>
                    <a:pt x="657" y="126"/>
                  </a:lnTo>
                  <a:lnTo>
                    <a:pt x="655" y="94"/>
                  </a:lnTo>
                  <a:lnTo>
                    <a:pt x="645" y="60"/>
                  </a:lnTo>
                  <a:lnTo>
                    <a:pt x="626" y="30"/>
                  </a:lnTo>
                  <a:lnTo>
                    <a:pt x="595" y="9"/>
                  </a:lnTo>
                  <a:lnTo>
                    <a:pt x="550" y="0"/>
                  </a:lnTo>
                  <a:lnTo>
                    <a:pt x="523" y="0"/>
                  </a:lnTo>
                  <a:lnTo>
                    <a:pt x="498" y="0"/>
                  </a:lnTo>
                  <a:lnTo>
                    <a:pt x="475" y="1"/>
                  </a:lnTo>
                  <a:lnTo>
                    <a:pt x="451" y="3"/>
                  </a:lnTo>
                  <a:lnTo>
                    <a:pt x="426" y="5"/>
                  </a:lnTo>
                  <a:lnTo>
                    <a:pt x="401" y="8"/>
                  </a:lnTo>
                  <a:lnTo>
                    <a:pt x="375" y="9"/>
                  </a:lnTo>
                  <a:lnTo>
                    <a:pt x="347" y="11"/>
                  </a:lnTo>
                  <a:lnTo>
                    <a:pt x="317" y="13"/>
                  </a:lnTo>
                  <a:lnTo>
                    <a:pt x="285" y="14"/>
                  </a:lnTo>
                  <a:lnTo>
                    <a:pt x="248" y="15"/>
                  </a:lnTo>
                  <a:lnTo>
                    <a:pt x="207" y="15"/>
                  </a:lnTo>
                  <a:lnTo>
                    <a:pt x="163" y="14"/>
                  </a:lnTo>
                  <a:lnTo>
                    <a:pt x="115" y="11"/>
                  </a:lnTo>
                  <a:lnTo>
                    <a:pt x="60" y="9"/>
                  </a:lnTo>
                  <a:lnTo>
                    <a:pt x="0" y="4"/>
                  </a:lnTo>
                  <a:lnTo>
                    <a:pt x="1" y="4"/>
                  </a:lnTo>
                  <a:lnTo>
                    <a:pt x="5" y="6"/>
                  </a:lnTo>
                  <a:lnTo>
                    <a:pt x="11" y="9"/>
                  </a:lnTo>
                  <a:lnTo>
                    <a:pt x="21" y="13"/>
                  </a:lnTo>
                  <a:lnTo>
                    <a:pt x="33" y="16"/>
                  </a:lnTo>
                  <a:lnTo>
                    <a:pt x="50" y="20"/>
                  </a:lnTo>
                  <a:lnTo>
                    <a:pt x="70" y="25"/>
                  </a:lnTo>
                  <a:lnTo>
                    <a:pt x="92" y="29"/>
                  </a:lnTo>
                  <a:lnTo>
                    <a:pt x="118" y="33"/>
                  </a:lnTo>
                  <a:lnTo>
                    <a:pt x="150" y="36"/>
                  </a:lnTo>
                  <a:lnTo>
                    <a:pt x="183" y="40"/>
                  </a:lnTo>
                  <a:lnTo>
                    <a:pt x="222" y="41"/>
                  </a:lnTo>
                  <a:lnTo>
                    <a:pt x="266" y="43"/>
                  </a:lnTo>
                  <a:lnTo>
                    <a:pt x="313" y="43"/>
                  </a:lnTo>
                  <a:lnTo>
                    <a:pt x="366" y="41"/>
                  </a:lnTo>
                  <a:lnTo>
                    <a:pt x="423" y="39"/>
                  </a:lnTo>
                  <a:lnTo>
                    <a:pt x="483" y="38"/>
                  </a:lnTo>
                  <a:lnTo>
                    <a:pt x="528" y="40"/>
                  </a:lnTo>
                  <a:lnTo>
                    <a:pt x="561" y="48"/>
                  </a:lnTo>
                  <a:lnTo>
                    <a:pt x="583" y="60"/>
                  </a:lnTo>
                  <a:lnTo>
                    <a:pt x="596" y="80"/>
                  </a:lnTo>
                  <a:lnTo>
                    <a:pt x="602" y="105"/>
                  </a:lnTo>
                  <a:lnTo>
                    <a:pt x="602" y="138"/>
                  </a:lnTo>
                  <a:lnTo>
                    <a:pt x="600" y="176"/>
                  </a:lnTo>
                  <a:lnTo>
                    <a:pt x="597" y="234"/>
                  </a:lnTo>
                  <a:lnTo>
                    <a:pt x="597" y="314"/>
                  </a:lnTo>
                  <a:lnTo>
                    <a:pt x="602" y="410"/>
                  </a:lnTo>
                  <a:lnTo>
                    <a:pt x="616" y="515"/>
                  </a:lnTo>
                  <a:lnTo>
                    <a:pt x="637" y="620"/>
                  </a:lnTo>
                  <a:lnTo>
                    <a:pt x="671" y="720"/>
                  </a:lnTo>
                  <a:lnTo>
                    <a:pt x="717" y="805"/>
                  </a:lnTo>
                  <a:lnTo>
                    <a:pt x="780" y="870"/>
                  </a:lnTo>
                  <a:lnTo>
                    <a:pt x="822" y="910"/>
                  </a:lnTo>
                  <a:lnTo>
                    <a:pt x="842" y="951"/>
                  </a:lnTo>
                  <a:lnTo>
                    <a:pt x="845" y="988"/>
                  </a:lnTo>
                  <a:lnTo>
                    <a:pt x="835" y="1023"/>
                  </a:lnTo>
                  <a:lnTo>
                    <a:pt x="818" y="1052"/>
                  </a:lnTo>
                  <a:lnTo>
                    <a:pt x="801" y="1076"/>
                  </a:lnTo>
                  <a:lnTo>
                    <a:pt x="786" y="1091"/>
                  </a:lnTo>
                  <a:lnTo>
                    <a:pt x="780" y="1096"/>
                  </a:lnTo>
                  <a:lnTo>
                    <a:pt x="786" y="1093"/>
                  </a:lnTo>
                  <a:lnTo>
                    <a:pt x="803" y="1088"/>
                  </a:lnTo>
                  <a:lnTo>
                    <a:pt x="827" y="1080"/>
                  </a:lnTo>
                  <a:lnTo>
                    <a:pt x="857" y="1068"/>
                  </a:lnTo>
                  <a:lnTo>
                    <a:pt x="888" y="1056"/>
                  </a:lnTo>
                  <a:lnTo>
                    <a:pt x="920" y="1042"/>
                  </a:lnTo>
                  <a:lnTo>
                    <a:pt x="947" y="1027"/>
                  </a:lnTo>
                  <a:lnTo>
                    <a:pt x="967" y="10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02" name="Freeform 54"/>
            <p:cNvSpPr>
              <a:spLocks/>
            </p:cNvSpPr>
            <p:nvPr/>
          </p:nvSpPr>
          <p:spPr bwMode="auto">
            <a:xfrm>
              <a:off x="3048" y="3612"/>
              <a:ext cx="71" cy="21"/>
            </a:xfrm>
            <a:custGeom>
              <a:avLst/>
              <a:gdLst>
                <a:gd name="T0" fmla="*/ 285 w 285"/>
                <a:gd name="T1" fmla="*/ 81 h 85"/>
                <a:gd name="T2" fmla="*/ 283 w 285"/>
                <a:gd name="T3" fmla="*/ 79 h 85"/>
                <a:gd name="T4" fmla="*/ 277 w 285"/>
                <a:gd name="T5" fmla="*/ 73 h 85"/>
                <a:gd name="T6" fmla="*/ 268 w 285"/>
                <a:gd name="T7" fmla="*/ 65 h 85"/>
                <a:gd name="T8" fmla="*/ 255 w 285"/>
                <a:gd name="T9" fmla="*/ 55 h 85"/>
                <a:gd name="T10" fmla="*/ 238 w 285"/>
                <a:gd name="T11" fmla="*/ 45 h 85"/>
                <a:gd name="T12" fmla="*/ 217 w 285"/>
                <a:gd name="T13" fmla="*/ 38 h 85"/>
                <a:gd name="T14" fmla="*/ 193 w 285"/>
                <a:gd name="T15" fmla="*/ 31 h 85"/>
                <a:gd name="T16" fmla="*/ 165 w 285"/>
                <a:gd name="T17" fmla="*/ 29 h 85"/>
                <a:gd name="T18" fmla="*/ 162 w 285"/>
                <a:gd name="T19" fmla="*/ 28 h 85"/>
                <a:gd name="T20" fmla="*/ 152 w 285"/>
                <a:gd name="T21" fmla="*/ 24 h 85"/>
                <a:gd name="T22" fmla="*/ 138 w 285"/>
                <a:gd name="T23" fmla="*/ 20 h 85"/>
                <a:gd name="T24" fmla="*/ 118 w 285"/>
                <a:gd name="T25" fmla="*/ 14 h 85"/>
                <a:gd name="T26" fmla="*/ 95 w 285"/>
                <a:gd name="T27" fmla="*/ 9 h 85"/>
                <a:gd name="T28" fmla="*/ 67 w 285"/>
                <a:gd name="T29" fmla="*/ 5 h 85"/>
                <a:gd name="T30" fmla="*/ 35 w 285"/>
                <a:gd name="T31" fmla="*/ 1 h 85"/>
                <a:gd name="T32" fmla="*/ 0 w 285"/>
                <a:gd name="T33" fmla="*/ 0 h 85"/>
                <a:gd name="T34" fmla="*/ 5 w 285"/>
                <a:gd name="T35" fmla="*/ 1 h 85"/>
                <a:gd name="T36" fmla="*/ 16 w 285"/>
                <a:gd name="T37" fmla="*/ 4 h 85"/>
                <a:gd name="T38" fmla="*/ 33 w 285"/>
                <a:gd name="T39" fmla="*/ 8 h 85"/>
                <a:gd name="T40" fmla="*/ 53 w 285"/>
                <a:gd name="T41" fmla="*/ 14 h 85"/>
                <a:gd name="T42" fmla="*/ 75 w 285"/>
                <a:gd name="T43" fmla="*/ 20 h 85"/>
                <a:gd name="T44" fmla="*/ 93 w 285"/>
                <a:gd name="T45" fmla="*/ 28 h 85"/>
                <a:gd name="T46" fmla="*/ 108 w 285"/>
                <a:gd name="T47" fmla="*/ 35 h 85"/>
                <a:gd name="T48" fmla="*/ 118 w 285"/>
                <a:gd name="T49" fmla="*/ 44 h 85"/>
                <a:gd name="T50" fmla="*/ 121 w 285"/>
                <a:gd name="T51" fmla="*/ 44 h 85"/>
                <a:gd name="T52" fmla="*/ 128 w 285"/>
                <a:gd name="T53" fmla="*/ 45 h 85"/>
                <a:gd name="T54" fmla="*/ 141 w 285"/>
                <a:gd name="T55" fmla="*/ 49 h 85"/>
                <a:gd name="T56" fmla="*/ 155 w 285"/>
                <a:gd name="T57" fmla="*/ 53 h 85"/>
                <a:gd name="T58" fmla="*/ 171 w 285"/>
                <a:gd name="T59" fmla="*/ 58 h 85"/>
                <a:gd name="T60" fmla="*/ 190 w 285"/>
                <a:gd name="T61" fmla="*/ 65 h 85"/>
                <a:gd name="T62" fmla="*/ 207 w 285"/>
                <a:gd name="T63" fmla="*/ 74 h 85"/>
                <a:gd name="T64" fmla="*/ 223 w 285"/>
                <a:gd name="T65" fmla="*/ 85 h 85"/>
                <a:gd name="T66" fmla="*/ 285 w 285"/>
                <a:gd name="T67" fmla="*/ 81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85" h="85">
                  <a:moveTo>
                    <a:pt x="285" y="81"/>
                  </a:moveTo>
                  <a:lnTo>
                    <a:pt x="283" y="79"/>
                  </a:lnTo>
                  <a:lnTo>
                    <a:pt x="277" y="73"/>
                  </a:lnTo>
                  <a:lnTo>
                    <a:pt x="268" y="65"/>
                  </a:lnTo>
                  <a:lnTo>
                    <a:pt x="255" y="55"/>
                  </a:lnTo>
                  <a:lnTo>
                    <a:pt x="238" y="45"/>
                  </a:lnTo>
                  <a:lnTo>
                    <a:pt x="217" y="38"/>
                  </a:lnTo>
                  <a:lnTo>
                    <a:pt x="193" y="31"/>
                  </a:lnTo>
                  <a:lnTo>
                    <a:pt x="165" y="29"/>
                  </a:lnTo>
                  <a:lnTo>
                    <a:pt x="162" y="28"/>
                  </a:lnTo>
                  <a:lnTo>
                    <a:pt x="152" y="24"/>
                  </a:lnTo>
                  <a:lnTo>
                    <a:pt x="138" y="20"/>
                  </a:lnTo>
                  <a:lnTo>
                    <a:pt x="118" y="14"/>
                  </a:lnTo>
                  <a:lnTo>
                    <a:pt x="95" y="9"/>
                  </a:lnTo>
                  <a:lnTo>
                    <a:pt x="67" y="5"/>
                  </a:lnTo>
                  <a:lnTo>
                    <a:pt x="35" y="1"/>
                  </a:lnTo>
                  <a:lnTo>
                    <a:pt x="0" y="0"/>
                  </a:lnTo>
                  <a:lnTo>
                    <a:pt x="5" y="1"/>
                  </a:lnTo>
                  <a:lnTo>
                    <a:pt x="16" y="4"/>
                  </a:lnTo>
                  <a:lnTo>
                    <a:pt x="33" y="8"/>
                  </a:lnTo>
                  <a:lnTo>
                    <a:pt x="53" y="14"/>
                  </a:lnTo>
                  <a:lnTo>
                    <a:pt x="75" y="20"/>
                  </a:lnTo>
                  <a:lnTo>
                    <a:pt x="93" y="28"/>
                  </a:lnTo>
                  <a:lnTo>
                    <a:pt x="108" y="35"/>
                  </a:lnTo>
                  <a:lnTo>
                    <a:pt x="118" y="44"/>
                  </a:lnTo>
                  <a:lnTo>
                    <a:pt x="121" y="44"/>
                  </a:lnTo>
                  <a:lnTo>
                    <a:pt x="128" y="45"/>
                  </a:lnTo>
                  <a:lnTo>
                    <a:pt x="141" y="49"/>
                  </a:lnTo>
                  <a:lnTo>
                    <a:pt x="155" y="53"/>
                  </a:lnTo>
                  <a:lnTo>
                    <a:pt x="171" y="58"/>
                  </a:lnTo>
                  <a:lnTo>
                    <a:pt x="190" y="65"/>
                  </a:lnTo>
                  <a:lnTo>
                    <a:pt x="207" y="74"/>
                  </a:lnTo>
                  <a:lnTo>
                    <a:pt x="223" y="85"/>
                  </a:lnTo>
                  <a:lnTo>
                    <a:pt x="285" y="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03" name="Freeform 55"/>
            <p:cNvSpPr>
              <a:spLocks/>
            </p:cNvSpPr>
            <p:nvPr/>
          </p:nvSpPr>
          <p:spPr bwMode="auto">
            <a:xfrm>
              <a:off x="2852" y="3612"/>
              <a:ext cx="167" cy="273"/>
            </a:xfrm>
            <a:custGeom>
              <a:avLst/>
              <a:gdLst>
                <a:gd name="T0" fmla="*/ 666 w 669"/>
                <a:gd name="T1" fmla="*/ 3 h 1089"/>
                <a:gd name="T2" fmla="*/ 646 w 669"/>
                <a:gd name="T3" fmla="*/ 8 h 1089"/>
                <a:gd name="T4" fmla="*/ 618 w 669"/>
                <a:gd name="T5" fmla="*/ 18 h 1089"/>
                <a:gd name="T6" fmla="*/ 586 w 669"/>
                <a:gd name="T7" fmla="*/ 35 h 1089"/>
                <a:gd name="T8" fmla="*/ 569 w 669"/>
                <a:gd name="T9" fmla="*/ 47 h 1089"/>
                <a:gd name="T10" fmla="*/ 544 w 669"/>
                <a:gd name="T11" fmla="*/ 52 h 1089"/>
                <a:gd name="T12" fmla="*/ 508 w 669"/>
                <a:gd name="T13" fmla="*/ 62 h 1089"/>
                <a:gd name="T14" fmla="*/ 478 w 669"/>
                <a:gd name="T15" fmla="*/ 77 h 1089"/>
                <a:gd name="T16" fmla="*/ 464 w 669"/>
                <a:gd name="T17" fmla="*/ 86 h 1089"/>
                <a:gd name="T18" fmla="*/ 430 w 669"/>
                <a:gd name="T19" fmla="*/ 90 h 1089"/>
                <a:gd name="T20" fmla="*/ 383 w 669"/>
                <a:gd name="T21" fmla="*/ 106 h 1089"/>
                <a:gd name="T22" fmla="*/ 343 w 669"/>
                <a:gd name="T23" fmla="*/ 150 h 1089"/>
                <a:gd name="T24" fmla="*/ 329 w 669"/>
                <a:gd name="T25" fmla="*/ 207 h 1089"/>
                <a:gd name="T26" fmla="*/ 324 w 669"/>
                <a:gd name="T27" fmla="*/ 280 h 1089"/>
                <a:gd name="T28" fmla="*/ 319 w 669"/>
                <a:gd name="T29" fmla="*/ 378 h 1089"/>
                <a:gd name="T30" fmla="*/ 310 w 669"/>
                <a:gd name="T31" fmla="*/ 491 h 1089"/>
                <a:gd name="T32" fmla="*/ 291 w 669"/>
                <a:gd name="T33" fmla="*/ 611 h 1089"/>
                <a:gd name="T34" fmla="*/ 263 w 669"/>
                <a:gd name="T35" fmla="*/ 728 h 1089"/>
                <a:gd name="T36" fmla="*/ 218 w 669"/>
                <a:gd name="T37" fmla="*/ 833 h 1089"/>
                <a:gd name="T38" fmla="*/ 155 w 669"/>
                <a:gd name="T39" fmla="*/ 917 h 1089"/>
                <a:gd name="T40" fmla="*/ 113 w 669"/>
                <a:gd name="T41" fmla="*/ 949 h 1089"/>
                <a:gd name="T42" fmla="*/ 91 w 669"/>
                <a:gd name="T43" fmla="*/ 965 h 1089"/>
                <a:gd name="T44" fmla="*/ 58 w 669"/>
                <a:gd name="T45" fmla="*/ 998 h 1089"/>
                <a:gd name="T46" fmla="*/ 19 w 669"/>
                <a:gd name="T47" fmla="*/ 1053 h 1089"/>
                <a:gd name="T48" fmla="*/ 0 w 669"/>
                <a:gd name="T49" fmla="*/ 1085 h 1089"/>
                <a:gd name="T50" fmla="*/ 5 w 669"/>
                <a:gd name="T51" fmla="*/ 1057 h 1089"/>
                <a:gd name="T52" fmla="*/ 23 w 669"/>
                <a:gd name="T53" fmla="*/ 1010 h 1089"/>
                <a:gd name="T54" fmla="*/ 60 w 669"/>
                <a:gd name="T55" fmla="*/ 954 h 1089"/>
                <a:gd name="T56" fmla="*/ 123 w 669"/>
                <a:gd name="T57" fmla="*/ 897 h 1089"/>
                <a:gd name="T58" fmla="*/ 180 w 669"/>
                <a:gd name="T59" fmla="*/ 819 h 1089"/>
                <a:gd name="T60" fmla="*/ 225 w 669"/>
                <a:gd name="T61" fmla="*/ 724 h 1089"/>
                <a:gd name="T62" fmla="*/ 256 w 669"/>
                <a:gd name="T63" fmla="*/ 613 h 1089"/>
                <a:gd name="T64" fmla="*/ 274 w 669"/>
                <a:gd name="T65" fmla="*/ 481 h 1089"/>
                <a:gd name="T66" fmla="*/ 285 w 669"/>
                <a:gd name="T67" fmla="*/ 350 h 1089"/>
                <a:gd name="T68" fmla="*/ 293 w 669"/>
                <a:gd name="T69" fmla="*/ 238 h 1089"/>
                <a:gd name="T70" fmla="*/ 305 w 669"/>
                <a:gd name="T71" fmla="*/ 156 h 1089"/>
                <a:gd name="T72" fmla="*/ 326 w 669"/>
                <a:gd name="T73" fmla="*/ 103 h 1089"/>
                <a:gd name="T74" fmla="*/ 359 w 669"/>
                <a:gd name="T75" fmla="*/ 73 h 1089"/>
                <a:gd name="T76" fmla="*/ 396 w 669"/>
                <a:gd name="T77" fmla="*/ 61 h 1089"/>
                <a:gd name="T78" fmla="*/ 433 w 669"/>
                <a:gd name="T79" fmla="*/ 57 h 1089"/>
                <a:gd name="T80" fmla="*/ 451 w 669"/>
                <a:gd name="T81" fmla="*/ 56 h 1089"/>
                <a:gd name="T82" fmla="*/ 466 w 669"/>
                <a:gd name="T83" fmla="*/ 46 h 1089"/>
                <a:gd name="T84" fmla="*/ 494 w 669"/>
                <a:gd name="T85" fmla="*/ 31 h 1089"/>
                <a:gd name="T86" fmla="*/ 531 w 669"/>
                <a:gd name="T87" fmla="*/ 17 h 1089"/>
                <a:gd name="T88" fmla="*/ 558 w 669"/>
                <a:gd name="T89" fmla="*/ 12 h 1089"/>
                <a:gd name="T90" fmla="*/ 576 w 669"/>
                <a:gd name="T91" fmla="*/ 7 h 1089"/>
                <a:gd name="T92" fmla="*/ 608 w 669"/>
                <a:gd name="T93" fmla="*/ 2 h 1089"/>
                <a:gd name="T94" fmla="*/ 648 w 669"/>
                <a:gd name="T95" fmla="*/ 1 h 1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69" h="1089">
                  <a:moveTo>
                    <a:pt x="669" y="3"/>
                  </a:moveTo>
                  <a:lnTo>
                    <a:pt x="666" y="3"/>
                  </a:lnTo>
                  <a:lnTo>
                    <a:pt x="659" y="6"/>
                  </a:lnTo>
                  <a:lnTo>
                    <a:pt x="646" y="8"/>
                  </a:lnTo>
                  <a:lnTo>
                    <a:pt x="633" y="12"/>
                  </a:lnTo>
                  <a:lnTo>
                    <a:pt x="618" y="18"/>
                  </a:lnTo>
                  <a:lnTo>
                    <a:pt x="601" y="26"/>
                  </a:lnTo>
                  <a:lnTo>
                    <a:pt x="586" y="35"/>
                  </a:lnTo>
                  <a:lnTo>
                    <a:pt x="573" y="46"/>
                  </a:lnTo>
                  <a:lnTo>
                    <a:pt x="569" y="47"/>
                  </a:lnTo>
                  <a:lnTo>
                    <a:pt x="559" y="48"/>
                  </a:lnTo>
                  <a:lnTo>
                    <a:pt x="544" y="52"/>
                  </a:lnTo>
                  <a:lnTo>
                    <a:pt x="526" y="56"/>
                  </a:lnTo>
                  <a:lnTo>
                    <a:pt x="508" y="62"/>
                  </a:lnTo>
                  <a:lnTo>
                    <a:pt x="491" y="70"/>
                  </a:lnTo>
                  <a:lnTo>
                    <a:pt x="478" y="77"/>
                  </a:lnTo>
                  <a:lnTo>
                    <a:pt x="469" y="86"/>
                  </a:lnTo>
                  <a:lnTo>
                    <a:pt x="464" y="86"/>
                  </a:lnTo>
                  <a:lnTo>
                    <a:pt x="450" y="86"/>
                  </a:lnTo>
                  <a:lnTo>
                    <a:pt x="430" y="90"/>
                  </a:lnTo>
                  <a:lnTo>
                    <a:pt x="408" y="95"/>
                  </a:lnTo>
                  <a:lnTo>
                    <a:pt x="383" y="106"/>
                  </a:lnTo>
                  <a:lnTo>
                    <a:pt x="361" y="123"/>
                  </a:lnTo>
                  <a:lnTo>
                    <a:pt x="343" y="150"/>
                  </a:lnTo>
                  <a:lnTo>
                    <a:pt x="331" y="183"/>
                  </a:lnTo>
                  <a:lnTo>
                    <a:pt x="329" y="207"/>
                  </a:lnTo>
                  <a:lnTo>
                    <a:pt x="326" y="240"/>
                  </a:lnTo>
                  <a:lnTo>
                    <a:pt x="324" y="280"/>
                  </a:lnTo>
                  <a:lnTo>
                    <a:pt x="323" y="326"/>
                  </a:lnTo>
                  <a:lnTo>
                    <a:pt x="319" y="378"/>
                  </a:lnTo>
                  <a:lnTo>
                    <a:pt x="315" y="433"/>
                  </a:lnTo>
                  <a:lnTo>
                    <a:pt x="310" y="491"/>
                  </a:lnTo>
                  <a:lnTo>
                    <a:pt x="303" y="551"/>
                  </a:lnTo>
                  <a:lnTo>
                    <a:pt x="291" y="611"/>
                  </a:lnTo>
                  <a:lnTo>
                    <a:pt x="279" y="671"/>
                  </a:lnTo>
                  <a:lnTo>
                    <a:pt x="263" y="728"/>
                  </a:lnTo>
                  <a:lnTo>
                    <a:pt x="243" y="783"/>
                  </a:lnTo>
                  <a:lnTo>
                    <a:pt x="218" y="833"/>
                  </a:lnTo>
                  <a:lnTo>
                    <a:pt x="189" y="878"/>
                  </a:lnTo>
                  <a:lnTo>
                    <a:pt x="155" y="917"/>
                  </a:lnTo>
                  <a:lnTo>
                    <a:pt x="115" y="948"/>
                  </a:lnTo>
                  <a:lnTo>
                    <a:pt x="113" y="949"/>
                  </a:lnTo>
                  <a:lnTo>
                    <a:pt x="104" y="955"/>
                  </a:lnTo>
                  <a:lnTo>
                    <a:pt x="91" y="965"/>
                  </a:lnTo>
                  <a:lnTo>
                    <a:pt x="75" y="979"/>
                  </a:lnTo>
                  <a:lnTo>
                    <a:pt x="58" y="998"/>
                  </a:lnTo>
                  <a:lnTo>
                    <a:pt x="38" y="1023"/>
                  </a:lnTo>
                  <a:lnTo>
                    <a:pt x="19" y="1053"/>
                  </a:lnTo>
                  <a:lnTo>
                    <a:pt x="0" y="1089"/>
                  </a:lnTo>
                  <a:lnTo>
                    <a:pt x="0" y="1085"/>
                  </a:lnTo>
                  <a:lnTo>
                    <a:pt x="1" y="1074"/>
                  </a:lnTo>
                  <a:lnTo>
                    <a:pt x="5" y="1057"/>
                  </a:lnTo>
                  <a:lnTo>
                    <a:pt x="11" y="1035"/>
                  </a:lnTo>
                  <a:lnTo>
                    <a:pt x="23" y="1010"/>
                  </a:lnTo>
                  <a:lnTo>
                    <a:pt x="38" y="983"/>
                  </a:lnTo>
                  <a:lnTo>
                    <a:pt x="60" y="954"/>
                  </a:lnTo>
                  <a:lnTo>
                    <a:pt x="90" y="927"/>
                  </a:lnTo>
                  <a:lnTo>
                    <a:pt x="123" y="897"/>
                  </a:lnTo>
                  <a:lnTo>
                    <a:pt x="153" y="861"/>
                  </a:lnTo>
                  <a:lnTo>
                    <a:pt x="180" y="819"/>
                  </a:lnTo>
                  <a:lnTo>
                    <a:pt x="205" y="774"/>
                  </a:lnTo>
                  <a:lnTo>
                    <a:pt x="225" y="724"/>
                  </a:lnTo>
                  <a:lnTo>
                    <a:pt x="243" y="671"/>
                  </a:lnTo>
                  <a:lnTo>
                    <a:pt x="256" y="613"/>
                  </a:lnTo>
                  <a:lnTo>
                    <a:pt x="266" y="553"/>
                  </a:lnTo>
                  <a:lnTo>
                    <a:pt x="274" y="481"/>
                  </a:lnTo>
                  <a:lnTo>
                    <a:pt x="280" y="412"/>
                  </a:lnTo>
                  <a:lnTo>
                    <a:pt x="285" y="350"/>
                  </a:lnTo>
                  <a:lnTo>
                    <a:pt x="289" y="291"/>
                  </a:lnTo>
                  <a:lnTo>
                    <a:pt x="293" y="238"/>
                  </a:lnTo>
                  <a:lnTo>
                    <a:pt x="298" y="193"/>
                  </a:lnTo>
                  <a:lnTo>
                    <a:pt x="305" y="156"/>
                  </a:lnTo>
                  <a:lnTo>
                    <a:pt x="314" y="126"/>
                  </a:lnTo>
                  <a:lnTo>
                    <a:pt x="326" y="103"/>
                  </a:lnTo>
                  <a:lnTo>
                    <a:pt x="341" y="86"/>
                  </a:lnTo>
                  <a:lnTo>
                    <a:pt x="359" y="73"/>
                  </a:lnTo>
                  <a:lnTo>
                    <a:pt x="376" y="66"/>
                  </a:lnTo>
                  <a:lnTo>
                    <a:pt x="396" y="61"/>
                  </a:lnTo>
                  <a:lnTo>
                    <a:pt x="415" y="58"/>
                  </a:lnTo>
                  <a:lnTo>
                    <a:pt x="433" y="57"/>
                  </a:lnTo>
                  <a:lnTo>
                    <a:pt x="450" y="57"/>
                  </a:lnTo>
                  <a:lnTo>
                    <a:pt x="451" y="56"/>
                  </a:lnTo>
                  <a:lnTo>
                    <a:pt x="458" y="51"/>
                  </a:lnTo>
                  <a:lnTo>
                    <a:pt x="466" y="46"/>
                  </a:lnTo>
                  <a:lnTo>
                    <a:pt x="479" y="38"/>
                  </a:lnTo>
                  <a:lnTo>
                    <a:pt x="494" y="31"/>
                  </a:lnTo>
                  <a:lnTo>
                    <a:pt x="511" y="23"/>
                  </a:lnTo>
                  <a:lnTo>
                    <a:pt x="531" y="17"/>
                  </a:lnTo>
                  <a:lnTo>
                    <a:pt x="555" y="13"/>
                  </a:lnTo>
                  <a:lnTo>
                    <a:pt x="558" y="12"/>
                  </a:lnTo>
                  <a:lnTo>
                    <a:pt x="565" y="10"/>
                  </a:lnTo>
                  <a:lnTo>
                    <a:pt x="576" y="7"/>
                  </a:lnTo>
                  <a:lnTo>
                    <a:pt x="591" y="5"/>
                  </a:lnTo>
                  <a:lnTo>
                    <a:pt x="608" y="2"/>
                  </a:lnTo>
                  <a:lnTo>
                    <a:pt x="628" y="0"/>
                  </a:lnTo>
                  <a:lnTo>
                    <a:pt x="648" y="1"/>
                  </a:lnTo>
                  <a:lnTo>
                    <a:pt x="669"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04" name="Freeform 56"/>
            <p:cNvSpPr>
              <a:spLocks/>
            </p:cNvSpPr>
            <p:nvPr/>
          </p:nvSpPr>
          <p:spPr bwMode="auto">
            <a:xfrm>
              <a:off x="3013" y="3618"/>
              <a:ext cx="71" cy="10"/>
            </a:xfrm>
            <a:custGeom>
              <a:avLst/>
              <a:gdLst>
                <a:gd name="T0" fmla="*/ 245 w 285"/>
                <a:gd name="T1" fmla="*/ 0 h 42"/>
                <a:gd name="T2" fmla="*/ 243 w 285"/>
                <a:gd name="T3" fmla="*/ 0 h 42"/>
                <a:gd name="T4" fmla="*/ 240 w 285"/>
                <a:gd name="T5" fmla="*/ 2 h 42"/>
                <a:gd name="T6" fmla="*/ 232 w 285"/>
                <a:gd name="T7" fmla="*/ 3 h 42"/>
                <a:gd name="T8" fmla="*/ 223 w 285"/>
                <a:gd name="T9" fmla="*/ 5 h 42"/>
                <a:gd name="T10" fmla="*/ 212 w 285"/>
                <a:gd name="T11" fmla="*/ 7 h 42"/>
                <a:gd name="T12" fmla="*/ 198 w 285"/>
                <a:gd name="T13" fmla="*/ 9 h 42"/>
                <a:gd name="T14" fmla="*/ 183 w 285"/>
                <a:gd name="T15" fmla="*/ 12 h 42"/>
                <a:gd name="T16" fmla="*/ 167 w 285"/>
                <a:gd name="T17" fmla="*/ 14 h 42"/>
                <a:gd name="T18" fmla="*/ 150 w 285"/>
                <a:gd name="T19" fmla="*/ 17 h 42"/>
                <a:gd name="T20" fmla="*/ 130 w 285"/>
                <a:gd name="T21" fmla="*/ 18 h 42"/>
                <a:gd name="T22" fmla="*/ 110 w 285"/>
                <a:gd name="T23" fmla="*/ 20 h 42"/>
                <a:gd name="T24" fmla="*/ 88 w 285"/>
                <a:gd name="T25" fmla="*/ 20 h 42"/>
                <a:gd name="T26" fmla="*/ 67 w 285"/>
                <a:gd name="T27" fmla="*/ 22 h 42"/>
                <a:gd name="T28" fmla="*/ 45 w 285"/>
                <a:gd name="T29" fmla="*/ 22 h 42"/>
                <a:gd name="T30" fmla="*/ 22 w 285"/>
                <a:gd name="T31" fmla="*/ 20 h 42"/>
                <a:gd name="T32" fmla="*/ 0 w 285"/>
                <a:gd name="T33" fmla="*/ 18 h 42"/>
                <a:gd name="T34" fmla="*/ 1 w 285"/>
                <a:gd name="T35" fmla="*/ 18 h 42"/>
                <a:gd name="T36" fmla="*/ 5 w 285"/>
                <a:gd name="T37" fmla="*/ 20 h 42"/>
                <a:gd name="T38" fmla="*/ 12 w 285"/>
                <a:gd name="T39" fmla="*/ 23 h 42"/>
                <a:gd name="T40" fmla="*/ 21 w 285"/>
                <a:gd name="T41" fmla="*/ 25 h 42"/>
                <a:gd name="T42" fmla="*/ 32 w 285"/>
                <a:gd name="T43" fmla="*/ 29 h 42"/>
                <a:gd name="T44" fmla="*/ 47 w 285"/>
                <a:gd name="T45" fmla="*/ 33 h 42"/>
                <a:gd name="T46" fmla="*/ 62 w 285"/>
                <a:gd name="T47" fmla="*/ 35 h 42"/>
                <a:gd name="T48" fmla="*/ 81 w 285"/>
                <a:gd name="T49" fmla="*/ 38 h 42"/>
                <a:gd name="T50" fmla="*/ 101 w 285"/>
                <a:gd name="T51" fmla="*/ 40 h 42"/>
                <a:gd name="T52" fmla="*/ 122 w 285"/>
                <a:gd name="T53" fmla="*/ 42 h 42"/>
                <a:gd name="T54" fmla="*/ 146 w 285"/>
                <a:gd name="T55" fmla="*/ 42 h 42"/>
                <a:gd name="T56" fmla="*/ 171 w 285"/>
                <a:gd name="T57" fmla="*/ 39 h 42"/>
                <a:gd name="T58" fmla="*/ 197 w 285"/>
                <a:gd name="T59" fmla="*/ 37 h 42"/>
                <a:gd name="T60" fmla="*/ 226 w 285"/>
                <a:gd name="T61" fmla="*/ 30 h 42"/>
                <a:gd name="T62" fmla="*/ 255 w 285"/>
                <a:gd name="T63" fmla="*/ 23 h 42"/>
                <a:gd name="T64" fmla="*/ 285 w 285"/>
                <a:gd name="T65" fmla="*/ 13 h 42"/>
                <a:gd name="T66" fmla="*/ 245 w 285"/>
                <a:gd name="T67"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85" h="42">
                  <a:moveTo>
                    <a:pt x="245" y="0"/>
                  </a:moveTo>
                  <a:lnTo>
                    <a:pt x="243" y="0"/>
                  </a:lnTo>
                  <a:lnTo>
                    <a:pt x="240" y="2"/>
                  </a:lnTo>
                  <a:lnTo>
                    <a:pt x="232" y="3"/>
                  </a:lnTo>
                  <a:lnTo>
                    <a:pt x="223" y="5"/>
                  </a:lnTo>
                  <a:lnTo>
                    <a:pt x="212" y="7"/>
                  </a:lnTo>
                  <a:lnTo>
                    <a:pt x="198" y="9"/>
                  </a:lnTo>
                  <a:lnTo>
                    <a:pt x="183" y="12"/>
                  </a:lnTo>
                  <a:lnTo>
                    <a:pt x="167" y="14"/>
                  </a:lnTo>
                  <a:lnTo>
                    <a:pt x="150" y="17"/>
                  </a:lnTo>
                  <a:lnTo>
                    <a:pt x="130" y="18"/>
                  </a:lnTo>
                  <a:lnTo>
                    <a:pt x="110" y="20"/>
                  </a:lnTo>
                  <a:lnTo>
                    <a:pt x="88" y="20"/>
                  </a:lnTo>
                  <a:lnTo>
                    <a:pt x="67" y="22"/>
                  </a:lnTo>
                  <a:lnTo>
                    <a:pt x="45" y="22"/>
                  </a:lnTo>
                  <a:lnTo>
                    <a:pt x="22" y="20"/>
                  </a:lnTo>
                  <a:lnTo>
                    <a:pt x="0" y="18"/>
                  </a:lnTo>
                  <a:lnTo>
                    <a:pt x="1" y="18"/>
                  </a:lnTo>
                  <a:lnTo>
                    <a:pt x="5" y="20"/>
                  </a:lnTo>
                  <a:lnTo>
                    <a:pt x="12" y="23"/>
                  </a:lnTo>
                  <a:lnTo>
                    <a:pt x="21" y="25"/>
                  </a:lnTo>
                  <a:lnTo>
                    <a:pt x="32" y="29"/>
                  </a:lnTo>
                  <a:lnTo>
                    <a:pt x="47" y="33"/>
                  </a:lnTo>
                  <a:lnTo>
                    <a:pt x="62" y="35"/>
                  </a:lnTo>
                  <a:lnTo>
                    <a:pt x="81" y="38"/>
                  </a:lnTo>
                  <a:lnTo>
                    <a:pt x="101" y="40"/>
                  </a:lnTo>
                  <a:lnTo>
                    <a:pt x="122" y="42"/>
                  </a:lnTo>
                  <a:lnTo>
                    <a:pt x="146" y="42"/>
                  </a:lnTo>
                  <a:lnTo>
                    <a:pt x="171" y="39"/>
                  </a:lnTo>
                  <a:lnTo>
                    <a:pt x="197" y="37"/>
                  </a:lnTo>
                  <a:lnTo>
                    <a:pt x="226" y="30"/>
                  </a:lnTo>
                  <a:lnTo>
                    <a:pt x="255" y="23"/>
                  </a:lnTo>
                  <a:lnTo>
                    <a:pt x="285" y="13"/>
                  </a:lnTo>
                  <a:lnTo>
                    <a:pt x="24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05" name="Freeform 57"/>
            <p:cNvSpPr>
              <a:spLocks/>
            </p:cNvSpPr>
            <p:nvPr/>
          </p:nvSpPr>
          <p:spPr bwMode="auto">
            <a:xfrm>
              <a:off x="3046" y="3854"/>
              <a:ext cx="143" cy="28"/>
            </a:xfrm>
            <a:custGeom>
              <a:avLst/>
              <a:gdLst>
                <a:gd name="T0" fmla="*/ 569 w 569"/>
                <a:gd name="T1" fmla="*/ 38 h 111"/>
                <a:gd name="T2" fmla="*/ 567 w 569"/>
                <a:gd name="T3" fmla="*/ 40 h 111"/>
                <a:gd name="T4" fmla="*/ 558 w 569"/>
                <a:gd name="T5" fmla="*/ 42 h 111"/>
                <a:gd name="T6" fmla="*/ 543 w 569"/>
                <a:gd name="T7" fmla="*/ 46 h 111"/>
                <a:gd name="T8" fmla="*/ 524 w 569"/>
                <a:gd name="T9" fmla="*/ 51 h 111"/>
                <a:gd name="T10" fmla="*/ 499 w 569"/>
                <a:gd name="T11" fmla="*/ 57 h 111"/>
                <a:gd name="T12" fmla="*/ 470 w 569"/>
                <a:gd name="T13" fmla="*/ 63 h 111"/>
                <a:gd name="T14" fmla="*/ 438 w 569"/>
                <a:gd name="T15" fmla="*/ 71 h 111"/>
                <a:gd name="T16" fmla="*/ 402 w 569"/>
                <a:gd name="T17" fmla="*/ 77 h 111"/>
                <a:gd name="T18" fmla="*/ 360 w 569"/>
                <a:gd name="T19" fmla="*/ 85 h 111"/>
                <a:gd name="T20" fmla="*/ 317 w 569"/>
                <a:gd name="T21" fmla="*/ 91 h 111"/>
                <a:gd name="T22" fmla="*/ 269 w 569"/>
                <a:gd name="T23" fmla="*/ 97 h 111"/>
                <a:gd name="T24" fmla="*/ 220 w 569"/>
                <a:gd name="T25" fmla="*/ 102 h 111"/>
                <a:gd name="T26" fmla="*/ 168 w 569"/>
                <a:gd name="T27" fmla="*/ 107 h 111"/>
                <a:gd name="T28" fmla="*/ 114 w 569"/>
                <a:gd name="T29" fmla="*/ 110 h 111"/>
                <a:gd name="T30" fmla="*/ 58 w 569"/>
                <a:gd name="T31" fmla="*/ 111 h 111"/>
                <a:gd name="T32" fmla="*/ 0 w 569"/>
                <a:gd name="T33" fmla="*/ 111 h 111"/>
                <a:gd name="T34" fmla="*/ 4 w 569"/>
                <a:gd name="T35" fmla="*/ 111 h 111"/>
                <a:gd name="T36" fmla="*/ 17 w 569"/>
                <a:gd name="T37" fmla="*/ 110 h 111"/>
                <a:gd name="T38" fmla="*/ 37 w 569"/>
                <a:gd name="T39" fmla="*/ 107 h 111"/>
                <a:gd name="T40" fmla="*/ 63 w 569"/>
                <a:gd name="T41" fmla="*/ 105 h 111"/>
                <a:gd name="T42" fmla="*/ 94 w 569"/>
                <a:gd name="T43" fmla="*/ 102 h 111"/>
                <a:gd name="T44" fmla="*/ 130 w 569"/>
                <a:gd name="T45" fmla="*/ 97 h 111"/>
                <a:gd name="T46" fmla="*/ 169 w 569"/>
                <a:gd name="T47" fmla="*/ 92 h 111"/>
                <a:gd name="T48" fmla="*/ 212 w 569"/>
                <a:gd name="T49" fmla="*/ 86 h 111"/>
                <a:gd name="T50" fmla="*/ 255 w 569"/>
                <a:gd name="T51" fmla="*/ 80 h 111"/>
                <a:gd name="T52" fmla="*/ 300 w 569"/>
                <a:gd name="T53" fmla="*/ 71 h 111"/>
                <a:gd name="T54" fmla="*/ 344 w 569"/>
                <a:gd name="T55" fmla="*/ 62 h 111"/>
                <a:gd name="T56" fmla="*/ 388 w 569"/>
                <a:gd name="T57" fmla="*/ 52 h 111"/>
                <a:gd name="T58" fmla="*/ 429 w 569"/>
                <a:gd name="T59" fmla="*/ 41 h 111"/>
                <a:gd name="T60" fmla="*/ 468 w 569"/>
                <a:gd name="T61" fmla="*/ 28 h 111"/>
                <a:gd name="T62" fmla="*/ 504 w 569"/>
                <a:gd name="T63" fmla="*/ 15 h 111"/>
                <a:gd name="T64" fmla="*/ 534 w 569"/>
                <a:gd name="T65" fmla="*/ 0 h 111"/>
                <a:gd name="T66" fmla="*/ 569 w 569"/>
                <a:gd name="T67" fmla="*/ 38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69" h="111">
                  <a:moveTo>
                    <a:pt x="569" y="38"/>
                  </a:moveTo>
                  <a:lnTo>
                    <a:pt x="567" y="40"/>
                  </a:lnTo>
                  <a:lnTo>
                    <a:pt x="558" y="42"/>
                  </a:lnTo>
                  <a:lnTo>
                    <a:pt x="543" y="46"/>
                  </a:lnTo>
                  <a:lnTo>
                    <a:pt x="524" y="51"/>
                  </a:lnTo>
                  <a:lnTo>
                    <a:pt x="499" y="57"/>
                  </a:lnTo>
                  <a:lnTo>
                    <a:pt x="470" y="63"/>
                  </a:lnTo>
                  <a:lnTo>
                    <a:pt x="438" y="71"/>
                  </a:lnTo>
                  <a:lnTo>
                    <a:pt x="402" y="77"/>
                  </a:lnTo>
                  <a:lnTo>
                    <a:pt x="360" y="85"/>
                  </a:lnTo>
                  <a:lnTo>
                    <a:pt x="317" y="91"/>
                  </a:lnTo>
                  <a:lnTo>
                    <a:pt x="269" y="97"/>
                  </a:lnTo>
                  <a:lnTo>
                    <a:pt x="220" y="102"/>
                  </a:lnTo>
                  <a:lnTo>
                    <a:pt x="168" y="107"/>
                  </a:lnTo>
                  <a:lnTo>
                    <a:pt x="114" y="110"/>
                  </a:lnTo>
                  <a:lnTo>
                    <a:pt x="58" y="111"/>
                  </a:lnTo>
                  <a:lnTo>
                    <a:pt x="0" y="111"/>
                  </a:lnTo>
                  <a:lnTo>
                    <a:pt x="4" y="111"/>
                  </a:lnTo>
                  <a:lnTo>
                    <a:pt x="17" y="110"/>
                  </a:lnTo>
                  <a:lnTo>
                    <a:pt x="37" y="107"/>
                  </a:lnTo>
                  <a:lnTo>
                    <a:pt x="63" y="105"/>
                  </a:lnTo>
                  <a:lnTo>
                    <a:pt x="94" y="102"/>
                  </a:lnTo>
                  <a:lnTo>
                    <a:pt x="130" y="97"/>
                  </a:lnTo>
                  <a:lnTo>
                    <a:pt x="169" y="92"/>
                  </a:lnTo>
                  <a:lnTo>
                    <a:pt x="212" y="86"/>
                  </a:lnTo>
                  <a:lnTo>
                    <a:pt x="255" y="80"/>
                  </a:lnTo>
                  <a:lnTo>
                    <a:pt x="300" y="71"/>
                  </a:lnTo>
                  <a:lnTo>
                    <a:pt x="344" y="62"/>
                  </a:lnTo>
                  <a:lnTo>
                    <a:pt x="388" y="52"/>
                  </a:lnTo>
                  <a:lnTo>
                    <a:pt x="429" y="41"/>
                  </a:lnTo>
                  <a:lnTo>
                    <a:pt x="468" y="28"/>
                  </a:lnTo>
                  <a:lnTo>
                    <a:pt x="504" y="15"/>
                  </a:lnTo>
                  <a:lnTo>
                    <a:pt x="534" y="0"/>
                  </a:lnTo>
                  <a:lnTo>
                    <a:pt x="569" y="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06" name="Freeform 58"/>
            <p:cNvSpPr>
              <a:spLocks/>
            </p:cNvSpPr>
            <p:nvPr/>
          </p:nvSpPr>
          <p:spPr bwMode="auto">
            <a:xfrm>
              <a:off x="2879" y="3854"/>
              <a:ext cx="136" cy="25"/>
            </a:xfrm>
            <a:custGeom>
              <a:avLst/>
              <a:gdLst>
                <a:gd name="T0" fmla="*/ 0 w 541"/>
                <a:gd name="T1" fmla="*/ 38 h 100"/>
                <a:gd name="T2" fmla="*/ 2 w 541"/>
                <a:gd name="T3" fmla="*/ 40 h 100"/>
                <a:gd name="T4" fmla="*/ 11 w 541"/>
                <a:gd name="T5" fmla="*/ 41 h 100"/>
                <a:gd name="T6" fmla="*/ 24 w 541"/>
                <a:gd name="T7" fmla="*/ 45 h 100"/>
                <a:gd name="T8" fmla="*/ 41 w 541"/>
                <a:gd name="T9" fmla="*/ 48 h 100"/>
                <a:gd name="T10" fmla="*/ 64 w 541"/>
                <a:gd name="T11" fmla="*/ 55 h 100"/>
                <a:gd name="T12" fmla="*/ 90 w 541"/>
                <a:gd name="T13" fmla="*/ 60 h 100"/>
                <a:gd name="T14" fmla="*/ 121 w 541"/>
                <a:gd name="T15" fmla="*/ 66 h 100"/>
                <a:gd name="T16" fmla="*/ 155 w 541"/>
                <a:gd name="T17" fmla="*/ 72 h 100"/>
                <a:gd name="T18" fmla="*/ 194 w 541"/>
                <a:gd name="T19" fmla="*/ 78 h 100"/>
                <a:gd name="T20" fmla="*/ 235 w 541"/>
                <a:gd name="T21" fmla="*/ 83 h 100"/>
                <a:gd name="T22" fmla="*/ 280 w 541"/>
                <a:gd name="T23" fmla="*/ 88 h 100"/>
                <a:gd name="T24" fmla="*/ 327 w 541"/>
                <a:gd name="T25" fmla="*/ 93 h 100"/>
                <a:gd name="T26" fmla="*/ 377 w 541"/>
                <a:gd name="T27" fmla="*/ 97 h 100"/>
                <a:gd name="T28" fmla="*/ 430 w 541"/>
                <a:gd name="T29" fmla="*/ 100 h 100"/>
                <a:gd name="T30" fmla="*/ 485 w 541"/>
                <a:gd name="T31" fmla="*/ 100 h 100"/>
                <a:gd name="T32" fmla="*/ 541 w 541"/>
                <a:gd name="T33" fmla="*/ 100 h 100"/>
                <a:gd name="T34" fmla="*/ 537 w 541"/>
                <a:gd name="T35" fmla="*/ 100 h 100"/>
                <a:gd name="T36" fmla="*/ 525 w 541"/>
                <a:gd name="T37" fmla="*/ 98 h 100"/>
                <a:gd name="T38" fmla="*/ 505 w 541"/>
                <a:gd name="T39" fmla="*/ 97 h 100"/>
                <a:gd name="T40" fmla="*/ 480 w 541"/>
                <a:gd name="T41" fmla="*/ 95 h 100"/>
                <a:gd name="T42" fmla="*/ 449 w 541"/>
                <a:gd name="T43" fmla="*/ 91 h 100"/>
                <a:gd name="T44" fmla="*/ 414 w 541"/>
                <a:gd name="T45" fmla="*/ 87 h 100"/>
                <a:gd name="T46" fmla="*/ 375 w 541"/>
                <a:gd name="T47" fmla="*/ 82 h 100"/>
                <a:gd name="T48" fmla="*/ 334 w 541"/>
                <a:gd name="T49" fmla="*/ 76 h 100"/>
                <a:gd name="T50" fmla="*/ 291 w 541"/>
                <a:gd name="T51" fmla="*/ 70 h 100"/>
                <a:gd name="T52" fmla="*/ 249 w 541"/>
                <a:gd name="T53" fmla="*/ 62 h 100"/>
                <a:gd name="T54" fmla="*/ 206 w 541"/>
                <a:gd name="T55" fmla="*/ 55 h 100"/>
                <a:gd name="T56" fmla="*/ 166 w 541"/>
                <a:gd name="T57" fmla="*/ 46 h 100"/>
                <a:gd name="T58" fmla="*/ 127 w 541"/>
                <a:gd name="T59" fmla="*/ 36 h 100"/>
                <a:gd name="T60" fmla="*/ 92 w 541"/>
                <a:gd name="T61" fmla="*/ 25 h 100"/>
                <a:gd name="T62" fmla="*/ 61 w 541"/>
                <a:gd name="T63" fmla="*/ 12 h 100"/>
                <a:gd name="T64" fmla="*/ 35 w 541"/>
                <a:gd name="T65" fmla="*/ 0 h 100"/>
                <a:gd name="T66" fmla="*/ 0 w 541"/>
                <a:gd name="T67" fmla="*/ 3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41" h="100">
                  <a:moveTo>
                    <a:pt x="0" y="38"/>
                  </a:moveTo>
                  <a:lnTo>
                    <a:pt x="2" y="40"/>
                  </a:lnTo>
                  <a:lnTo>
                    <a:pt x="11" y="41"/>
                  </a:lnTo>
                  <a:lnTo>
                    <a:pt x="24" y="45"/>
                  </a:lnTo>
                  <a:lnTo>
                    <a:pt x="41" y="48"/>
                  </a:lnTo>
                  <a:lnTo>
                    <a:pt x="64" y="55"/>
                  </a:lnTo>
                  <a:lnTo>
                    <a:pt x="90" y="60"/>
                  </a:lnTo>
                  <a:lnTo>
                    <a:pt x="121" y="66"/>
                  </a:lnTo>
                  <a:lnTo>
                    <a:pt x="155" y="72"/>
                  </a:lnTo>
                  <a:lnTo>
                    <a:pt x="194" y="78"/>
                  </a:lnTo>
                  <a:lnTo>
                    <a:pt x="235" y="83"/>
                  </a:lnTo>
                  <a:lnTo>
                    <a:pt x="280" y="88"/>
                  </a:lnTo>
                  <a:lnTo>
                    <a:pt x="327" y="93"/>
                  </a:lnTo>
                  <a:lnTo>
                    <a:pt x="377" y="97"/>
                  </a:lnTo>
                  <a:lnTo>
                    <a:pt x="430" y="100"/>
                  </a:lnTo>
                  <a:lnTo>
                    <a:pt x="485" y="100"/>
                  </a:lnTo>
                  <a:lnTo>
                    <a:pt x="541" y="100"/>
                  </a:lnTo>
                  <a:lnTo>
                    <a:pt x="537" y="100"/>
                  </a:lnTo>
                  <a:lnTo>
                    <a:pt x="525" y="98"/>
                  </a:lnTo>
                  <a:lnTo>
                    <a:pt x="505" y="97"/>
                  </a:lnTo>
                  <a:lnTo>
                    <a:pt x="480" y="95"/>
                  </a:lnTo>
                  <a:lnTo>
                    <a:pt x="449" y="91"/>
                  </a:lnTo>
                  <a:lnTo>
                    <a:pt x="414" y="87"/>
                  </a:lnTo>
                  <a:lnTo>
                    <a:pt x="375" y="82"/>
                  </a:lnTo>
                  <a:lnTo>
                    <a:pt x="334" y="76"/>
                  </a:lnTo>
                  <a:lnTo>
                    <a:pt x="291" y="70"/>
                  </a:lnTo>
                  <a:lnTo>
                    <a:pt x="249" y="62"/>
                  </a:lnTo>
                  <a:lnTo>
                    <a:pt x="206" y="55"/>
                  </a:lnTo>
                  <a:lnTo>
                    <a:pt x="166" y="46"/>
                  </a:lnTo>
                  <a:lnTo>
                    <a:pt x="127" y="36"/>
                  </a:lnTo>
                  <a:lnTo>
                    <a:pt x="92" y="25"/>
                  </a:lnTo>
                  <a:lnTo>
                    <a:pt x="61" y="12"/>
                  </a:lnTo>
                  <a:lnTo>
                    <a:pt x="35" y="0"/>
                  </a:lnTo>
                  <a:lnTo>
                    <a:pt x="0" y="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07" name="Freeform 59"/>
            <p:cNvSpPr>
              <a:spLocks/>
            </p:cNvSpPr>
            <p:nvPr/>
          </p:nvSpPr>
          <p:spPr bwMode="auto">
            <a:xfrm>
              <a:off x="2941" y="3688"/>
              <a:ext cx="184" cy="16"/>
            </a:xfrm>
            <a:custGeom>
              <a:avLst/>
              <a:gdLst>
                <a:gd name="T0" fmla="*/ 733 w 734"/>
                <a:gd name="T1" fmla="*/ 0 h 66"/>
                <a:gd name="T2" fmla="*/ 729 w 734"/>
                <a:gd name="T3" fmla="*/ 1 h 66"/>
                <a:gd name="T4" fmla="*/ 718 w 734"/>
                <a:gd name="T5" fmla="*/ 4 h 66"/>
                <a:gd name="T6" fmla="*/ 699 w 734"/>
                <a:gd name="T7" fmla="*/ 6 h 66"/>
                <a:gd name="T8" fmla="*/ 674 w 734"/>
                <a:gd name="T9" fmla="*/ 11 h 66"/>
                <a:gd name="T10" fmla="*/ 644 w 734"/>
                <a:gd name="T11" fmla="*/ 16 h 66"/>
                <a:gd name="T12" fmla="*/ 607 w 734"/>
                <a:gd name="T13" fmla="*/ 21 h 66"/>
                <a:gd name="T14" fmla="*/ 564 w 734"/>
                <a:gd name="T15" fmla="*/ 28 h 66"/>
                <a:gd name="T16" fmla="*/ 517 w 734"/>
                <a:gd name="T17" fmla="*/ 31 h 66"/>
                <a:gd name="T18" fmla="*/ 464 w 734"/>
                <a:gd name="T19" fmla="*/ 36 h 66"/>
                <a:gd name="T20" fmla="*/ 408 w 734"/>
                <a:gd name="T21" fmla="*/ 39 h 66"/>
                <a:gd name="T22" fmla="*/ 348 w 734"/>
                <a:gd name="T23" fmla="*/ 40 h 66"/>
                <a:gd name="T24" fmla="*/ 284 w 734"/>
                <a:gd name="T25" fmla="*/ 40 h 66"/>
                <a:gd name="T26" fmla="*/ 217 w 734"/>
                <a:gd name="T27" fmla="*/ 39 h 66"/>
                <a:gd name="T28" fmla="*/ 147 w 734"/>
                <a:gd name="T29" fmla="*/ 34 h 66"/>
                <a:gd name="T30" fmla="*/ 74 w 734"/>
                <a:gd name="T31" fmla="*/ 28 h 66"/>
                <a:gd name="T32" fmla="*/ 0 w 734"/>
                <a:gd name="T33" fmla="*/ 18 h 66"/>
                <a:gd name="T34" fmla="*/ 4 w 734"/>
                <a:gd name="T35" fmla="*/ 19 h 66"/>
                <a:gd name="T36" fmla="*/ 13 w 734"/>
                <a:gd name="T37" fmla="*/ 21 h 66"/>
                <a:gd name="T38" fmla="*/ 29 w 734"/>
                <a:gd name="T39" fmla="*/ 25 h 66"/>
                <a:gd name="T40" fmla="*/ 52 w 734"/>
                <a:gd name="T41" fmla="*/ 31 h 66"/>
                <a:gd name="T42" fmla="*/ 79 w 734"/>
                <a:gd name="T43" fmla="*/ 36 h 66"/>
                <a:gd name="T44" fmla="*/ 113 w 734"/>
                <a:gd name="T45" fmla="*/ 43 h 66"/>
                <a:gd name="T46" fmla="*/ 152 w 734"/>
                <a:gd name="T47" fmla="*/ 49 h 66"/>
                <a:gd name="T48" fmla="*/ 197 w 734"/>
                <a:gd name="T49" fmla="*/ 55 h 66"/>
                <a:gd name="T50" fmla="*/ 247 w 734"/>
                <a:gd name="T51" fmla="*/ 60 h 66"/>
                <a:gd name="T52" fmla="*/ 302 w 734"/>
                <a:gd name="T53" fmla="*/ 64 h 66"/>
                <a:gd name="T54" fmla="*/ 363 w 734"/>
                <a:gd name="T55" fmla="*/ 66 h 66"/>
                <a:gd name="T56" fmla="*/ 428 w 734"/>
                <a:gd name="T57" fmla="*/ 66 h 66"/>
                <a:gd name="T58" fmla="*/ 498 w 734"/>
                <a:gd name="T59" fmla="*/ 64 h 66"/>
                <a:gd name="T60" fmla="*/ 572 w 734"/>
                <a:gd name="T61" fmla="*/ 59 h 66"/>
                <a:gd name="T62" fmla="*/ 650 w 734"/>
                <a:gd name="T63" fmla="*/ 51 h 66"/>
                <a:gd name="T64" fmla="*/ 734 w 734"/>
                <a:gd name="T65" fmla="*/ 40 h 66"/>
                <a:gd name="T66" fmla="*/ 733 w 734"/>
                <a:gd name="T67"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34" h="66">
                  <a:moveTo>
                    <a:pt x="733" y="0"/>
                  </a:moveTo>
                  <a:lnTo>
                    <a:pt x="729" y="1"/>
                  </a:lnTo>
                  <a:lnTo>
                    <a:pt x="718" y="4"/>
                  </a:lnTo>
                  <a:lnTo>
                    <a:pt x="699" y="6"/>
                  </a:lnTo>
                  <a:lnTo>
                    <a:pt x="674" y="11"/>
                  </a:lnTo>
                  <a:lnTo>
                    <a:pt x="644" y="16"/>
                  </a:lnTo>
                  <a:lnTo>
                    <a:pt x="607" y="21"/>
                  </a:lnTo>
                  <a:lnTo>
                    <a:pt x="564" y="28"/>
                  </a:lnTo>
                  <a:lnTo>
                    <a:pt x="517" y="31"/>
                  </a:lnTo>
                  <a:lnTo>
                    <a:pt x="464" y="36"/>
                  </a:lnTo>
                  <a:lnTo>
                    <a:pt x="408" y="39"/>
                  </a:lnTo>
                  <a:lnTo>
                    <a:pt x="348" y="40"/>
                  </a:lnTo>
                  <a:lnTo>
                    <a:pt x="284" y="40"/>
                  </a:lnTo>
                  <a:lnTo>
                    <a:pt x="217" y="39"/>
                  </a:lnTo>
                  <a:lnTo>
                    <a:pt x="147" y="34"/>
                  </a:lnTo>
                  <a:lnTo>
                    <a:pt x="74" y="28"/>
                  </a:lnTo>
                  <a:lnTo>
                    <a:pt x="0" y="18"/>
                  </a:lnTo>
                  <a:lnTo>
                    <a:pt x="4" y="19"/>
                  </a:lnTo>
                  <a:lnTo>
                    <a:pt x="13" y="21"/>
                  </a:lnTo>
                  <a:lnTo>
                    <a:pt x="29" y="25"/>
                  </a:lnTo>
                  <a:lnTo>
                    <a:pt x="52" y="31"/>
                  </a:lnTo>
                  <a:lnTo>
                    <a:pt x="79" y="36"/>
                  </a:lnTo>
                  <a:lnTo>
                    <a:pt x="113" y="43"/>
                  </a:lnTo>
                  <a:lnTo>
                    <a:pt x="152" y="49"/>
                  </a:lnTo>
                  <a:lnTo>
                    <a:pt x="197" y="55"/>
                  </a:lnTo>
                  <a:lnTo>
                    <a:pt x="247" y="60"/>
                  </a:lnTo>
                  <a:lnTo>
                    <a:pt x="302" y="64"/>
                  </a:lnTo>
                  <a:lnTo>
                    <a:pt x="363" y="66"/>
                  </a:lnTo>
                  <a:lnTo>
                    <a:pt x="428" y="66"/>
                  </a:lnTo>
                  <a:lnTo>
                    <a:pt x="498" y="64"/>
                  </a:lnTo>
                  <a:lnTo>
                    <a:pt x="572" y="59"/>
                  </a:lnTo>
                  <a:lnTo>
                    <a:pt x="650" y="51"/>
                  </a:lnTo>
                  <a:lnTo>
                    <a:pt x="734" y="40"/>
                  </a:lnTo>
                  <a:lnTo>
                    <a:pt x="73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08" name="Freeform 60"/>
            <p:cNvSpPr>
              <a:spLocks/>
            </p:cNvSpPr>
            <p:nvPr/>
          </p:nvSpPr>
          <p:spPr bwMode="auto">
            <a:xfrm>
              <a:off x="2942" y="3665"/>
              <a:ext cx="184" cy="17"/>
            </a:xfrm>
            <a:custGeom>
              <a:avLst/>
              <a:gdLst>
                <a:gd name="T0" fmla="*/ 733 w 734"/>
                <a:gd name="T1" fmla="*/ 0 h 66"/>
                <a:gd name="T2" fmla="*/ 729 w 734"/>
                <a:gd name="T3" fmla="*/ 1 h 66"/>
                <a:gd name="T4" fmla="*/ 718 w 734"/>
                <a:gd name="T5" fmla="*/ 4 h 66"/>
                <a:gd name="T6" fmla="*/ 699 w 734"/>
                <a:gd name="T7" fmla="*/ 6 h 66"/>
                <a:gd name="T8" fmla="*/ 674 w 734"/>
                <a:gd name="T9" fmla="*/ 11 h 66"/>
                <a:gd name="T10" fmla="*/ 644 w 734"/>
                <a:gd name="T11" fmla="*/ 16 h 66"/>
                <a:gd name="T12" fmla="*/ 606 w 734"/>
                <a:gd name="T13" fmla="*/ 21 h 66"/>
                <a:gd name="T14" fmla="*/ 564 w 734"/>
                <a:gd name="T15" fmla="*/ 28 h 66"/>
                <a:gd name="T16" fmla="*/ 516 w 734"/>
                <a:gd name="T17" fmla="*/ 31 h 66"/>
                <a:gd name="T18" fmla="*/ 464 w 734"/>
                <a:gd name="T19" fmla="*/ 36 h 66"/>
                <a:gd name="T20" fmla="*/ 408 w 734"/>
                <a:gd name="T21" fmla="*/ 39 h 66"/>
                <a:gd name="T22" fmla="*/ 348 w 734"/>
                <a:gd name="T23" fmla="*/ 40 h 66"/>
                <a:gd name="T24" fmla="*/ 284 w 734"/>
                <a:gd name="T25" fmla="*/ 40 h 66"/>
                <a:gd name="T26" fmla="*/ 216 w 734"/>
                <a:gd name="T27" fmla="*/ 39 h 66"/>
                <a:gd name="T28" fmla="*/ 146 w 734"/>
                <a:gd name="T29" fmla="*/ 34 h 66"/>
                <a:gd name="T30" fmla="*/ 74 w 734"/>
                <a:gd name="T31" fmla="*/ 28 h 66"/>
                <a:gd name="T32" fmla="*/ 0 w 734"/>
                <a:gd name="T33" fmla="*/ 18 h 66"/>
                <a:gd name="T34" fmla="*/ 4 w 734"/>
                <a:gd name="T35" fmla="*/ 19 h 66"/>
                <a:gd name="T36" fmla="*/ 13 w 734"/>
                <a:gd name="T37" fmla="*/ 21 h 66"/>
                <a:gd name="T38" fmla="*/ 29 w 734"/>
                <a:gd name="T39" fmla="*/ 25 h 66"/>
                <a:gd name="T40" fmla="*/ 51 w 734"/>
                <a:gd name="T41" fmla="*/ 31 h 66"/>
                <a:gd name="T42" fmla="*/ 79 w 734"/>
                <a:gd name="T43" fmla="*/ 36 h 66"/>
                <a:gd name="T44" fmla="*/ 113 w 734"/>
                <a:gd name="T45" fmla="*/ 43 h 66"/>
                <a:gd name="T46" fmla="*/ 151 w 734"/>
                <a:gd name="T47" fmla="*/ 49 h 66"/>
                <a:gd name="T48" fmla="*/ 196 w 734"/>
                <a:gd name="T49" fmla="*/ 55 h 66"/>
                <a:gd name="T50" fmla="*/ 246 w 734"/>
                <a:gd name="T51" fmla="*/ 60 h 66"/>
                <a:gd name="T52" fmla="*/ 301 w 734"/>
                <a:gd name="T53" fmla="*/ 64 h 66"/>
                <a:gd name="T54" fmla="*/ 363 w 734"/>
                <a:gd name="T55" fmla="*/ 66 h 66"/>
                <a:gd name="T56" fmla="*/ 428 w 734"/>
                <a:gd name="T57" fmla="*/ 66 h 66"/>
                <a:gd name="T58" fmla="*/ 498 w 734"/>
                <a:gd name="T59" fmla="*/ 64 h 66"/>
                <a:gd name="T60" fmla="*/ 571 w 734"/>
                <a:gd name="T61" fmla="*/ 59 h 66"/>
                <a:gd name="T62" fmla="*/ 650 w 734"/>
                <a:gd name="T63" fmla="*/ 51 h 66"/>
                <a:gd name="T64" fmla="*/ 734 w 734"/>
                <a:gd name="T65" fmla="*/ 40 h 66"/>
                <a:gd name="T66" fmla="*/ 733 w 734"/>
                <a:gd name="T67"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34" h="66">
                  <a:moveTo>
                    <a:pt x="733" y="0"/>
                  </a:moveTo>
                  <a:lnTo>
                    <a:pt x="729" y="1"/>
                  </a:lnTo>
                  <a:lnTo>
                    <a:pt x="718" y="4"/>
                  </a:lnTo>
                  <a:lnTo>
                    <a:pt x="699" y="6"/>
                  </a:lnTo>
                  <a:lnTo>
                    <a:pt x="674" y="11"/>
                  </a:lnTo>
                  <a:lnTo>
                    <a:pt x="644" y="16"/>
                  </a:lnTo>
                  <a:lnTo>
                    <a:pt x="606" y="21"/>
                  </a:lnTo>
                  <a:lnTo>
                    <a:pt x="564" y="28"/>
                  </a:lnTo>
                  <a:lnTo>
                    <a:pt x="516" y="31"/>
                  </a:lnTo>
                  <a:lnTo>
                    <a:pt x="464" y="36"/>
                  </a:lnTo>
                  <a:lnTo>
                    <a:pt x="408" y="39"/>
                  </a:lnTo>
                  <a:lnTo>
                    <a:pt x="348" y="40"/>
                  </a:lnTo>
                  <a:lnTo>
                    <a:pt x="284" y="40"/>
                  </a:lnTo>
                  <a:lnTo>
                    <a:pt x="216" y="39"/>
                  </a:lnTo>
                  <a:lnTo>
                    <a:pt x="146" y="34"/>
                  </a:lnTo>
                  <a:lnTo>
                    <a:pt x="74" y="28"/>
                  </a:lnTo>
                  <a:lnTo>
                    <a:pt x="0" y="18"/>
                  </a:lnTo>
                  <a:lnTo>
                    <a:pt x="4" y="19"/>
                  </a:lnTo>
                  <a:lnTo>
                    <a:pt x="13" y="21"/>
                  </a:lnTo>
                  <a:lnTo>
                    <a:pt x="29" y="25"/>
                  </a:lnTo>
                  <a:lnTo>
                    <a:pt x="51" y="31"/>
                  </a:lnTo>
                  <a:lnTo>
                    <a:pt x="79" y="36"/>
                  </a:lnTo>
                  <a:lnTo>
                    <a:pt x="113" y="43"/>
                  </a:lnTo>
                  <a:lnTo>
                    <a:pt x="151" y="49"/>
                  </a:lnTo>
                  <a:lnTo>
                    <a:pt x="196" y="55"/>
                  </a:lnTo>
                  <a:lnTo>
                    <a:pt x="246" y="60"/>
                  </a:lnTo>
                  <a:lnTo>
                    <a:pt x="301" y="64"/>
                  </a:lnTo>
                  <a:lnTo>
                    <a:pt x="363" y="66"/>
                  </a:lnTo>
                  <a:lnTo>
                    <a:pt x="428" y="66"/>
                  </a:lnTo>
                  <a:lnTo>
                    <a:pt x="498" y="64"/>
                  </a:lnTo>
                  <a:lnTo>
                    <a:pt x="571" y="59"/>
                  </a:lnTo>
                  <a:lnTo>
                    <a:pt x="650" y="51"/>
                  </a:lnTo>
                  <a:lnTo>
                    <a:pt x="734" y="40"/>
                  </a:lnTo>
                  <a:lnTo>
                    <a:pt x="73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09" name="Freeform 61"/>
            <p:cNvSpPr>
              <a:spLocks/>
            </p:cNvSpPr>
            <p:nvPr/>
          </p:nvSpPr>
          <p:spPr bwMode="auto">
            <a:xfrm>
              <a:off x="3074" y="3563"/>
              <a:ext cx="97" cy="84"/>
            </a:xfrm>
            <a:custGeom>
              <a:avLst/>
              <a:gdLst>
                <a:gd name="T0" fmla="*/ 312 w 385"/>
                <a:gd name="T1" fmla="*/ 338 h 338"/>
                <a:gd name="T2" fmla="*/ 311 w 385"/>
                <a:gd name="T3" fmla="*/ 334 h 338"/>
                <a:gd name="T4" fmla="*/ 310 w 385"/>
                <a:gd name="T5" fmla="*/ 324 h 338"/>
                <a:gd name="T6" fmla="*/ 306 w 385"/>
                <a:gd name="T7" fmla="*/ 308 h 338"/>
                <a:gd name="T8" fmla="*/ 301 w 385"/>
                <a:gd name="T9" fmla="*/ 286 h 338"/>
                <a:gd name="T10" fmla="*/ 294 w 385"/>
                <a:gd name="T11" fmla="*/ 261 h 338"/>
                <a:gd name="T12" fmla="*/ 285 w 385"/>
                <a:gd name="T13" fmla="*/ 234 h 338"/>
                <a:gd name="T14" fmla="*/ 275 w 385"/>
                <a:gd name="T15" fmla="*/ 205 h 338"/>
                <a:gd name="T16" fmla="*/ 262 w 385"/>
                <a:gd name="T17" fmla="*/ 176 h 338"/>
                <a:gd name="T18" fmla="*/ 247 w 385"/>
                <a:gd name="T19" fmla="*/ 148 h 338"/>
                <a:gd name="T20" fmla="*/ 231 w 385"/>
                <a:gd name="T21" fmla="*/ 120 h 338"/>
                <a:gd name="T22" fmla="*/ 212 w 385"/>
                <a:gd name="T23" fmla="*/ 96 h 338"/>
                <a:gd name="T24" fmla="*/ 191 w 385"/>
                <a:gd name="T25" fmla="*/ 75 h 338"/>
                <a:gd name="T26" fmla="*/ 167 w 385"/>
                <a:gd name="T27" fmla="*/ 59 h 338"/>
                <a:gd name="T28" fmla="*/ 142 w 385"/>
                <a:gd name="T29" fmla="*/ 49 h 338"/>
                <a:gd name="T30" fmla="*/ 114 w 385"/>
                <a:gd name="T31" fmla="*/ 45 h 338"/>
                <a:gd name="T32" fmla="*/ 82 w 385"/>
                <a:gd name="T33" fmla="*/ 50 h 338"/>
                <a:gd name="T34" fmla="*/ 79 w 385"/>
                <a:gd name="T35" fmla="*/ 53 h 338"/>
                <a:gd name="T36" fmla="*/ 67 w 385"/>
                <a:gd name="T37" fmla="*/ 59 h 338"/>
                <a:gd name="T38" fmla="*/ 54 w 385"/>
                <a:gd name="T39" fmla="*/ 71 h 338"/>
                <a:gd name="T40" fmla="*/ 40 w 385"/>
                <a:gd name="T41" fmla="*/ 89 h 338"/>
                <a:gd name="T42" fmla="*/ 30 w 385"/>
                <a:gd name="T43" fmla="*/ 111 h 338"/>
                <a:gd name="T44" fmla="*/ 26 w 385"/>
                <a:gd name="T45" fmla="*/ 141 h 338"/>
                <a:gd name="T46" fmla="*/ 31 w 385"/>
                <a:gd name="T47" fmla="*/ 176 h 338"/>
                <a:gd name="T48" fmla="*/ 50 w 385"/>
                <a:gd name="T49" fmla="*/ 219 h 338"/>
                <a:gd name="T50" fmla="*/ 46 w 385"/>
                <a:gd name="T51" fmla="*/ 216 h 338"/>
                <a:gd name="T52" fmla="*/ 35 w 385"/>
                <a:gd name="T53" fmla="*/ 208 h 338"/>
                <a:gd name="T54" fmla="*/ 21 w 385"/>
                <a:gd name="T55" fmla="*/ 193 h 338"/>
                <a:gd name="T56" fmla="*/ 9 w 385"/>
                <a:gd name="T57" fmla="*/ 174 h 338"/>
                <a:gd name="T58" fmla="*/ 0 w 385"/>
                <a:gd name="T59" fmla="*/ 148 h 338"/>
                <a:gd name="T60" fmla="*/ 0 w 385"/>
                <a:gd name="T61" fmla="*/ 118 h 338"/>
                <a:gd name="T62" fmla="*/ 10 w 385"/>
                <a:gd name="T63" fmla="*/ 80 h 338"/>
                <a:gd name="T64" fmla="*/ 35 w 385"/>
                <a:gd name="T65" fmla="*/ 39 h 338"/>
                <a:gd name="T66" fmla="*/ 54 w 385"/>
                <a:gd name="T67" fmla="*/ 20 h 338"/>
                <a:gd name="T68" fmla="*/ 74 w 385"/>
                <a:gd name="T69" fmla="*/ 8 h 338"/>
                <a:gd name="T70" fmla="*/ 96 w 385"/>
                <a:gd name="T71" fmla="*/ 2 h 338"/>
                <a:gd name="T72" fmla="*/ 121 w 385"/>
                <a:gd name="T73" fmla="*/ 0 h 338"/>
                <a:gd name="T74" fmla="*/ 146 w 385"/>
                <a:gd name="T75" fmla="*/ 5 h 338"/>
                <a:gd name="T76" fmla="*/ 172 w 385"/>
                <a:gd name="T77" fmla="*/ 17 h 338"/>
                <a:gd name="T78" fmla="*/ 200 w 385"/>
                <a:gd name="T79" fmla="*/ 32 h 338"/>
                <a:gd name="T80" fmla="*/ 226 w 385"/>
                <a:gd name="T81" fmla="*/ 52 h 338"/>
                <a:gd name="T82" fmla="*/ 252 w 385"/>
                <a:gd name="T83" fmla="*/ 75 h 338"/>
                <a:gd name="T84" fmla="*/ 277 w 385"/>
                <a:gd name="T85" fmla="*/ 103 h 338"/>
                <a:gd name="T86" fmla="*/ 301 w 385"/>
                <a:gd name="T87" fmla="*/ 135 h 338"/>
                <a:gd name="T88" fmla="*/ 322 w 385"/>
                <a:gd name="T89" fmla="*/ 170 h 338"/>
                <a:gd name="T90" fmla="*/ 342 w 385"/>
                <a:gd name="T91" fmla="*/ 208 h 338"/>
                <a:gd name="T92" fmla="*/ 360 w 385"/>
                <a:gd name="T93" fmla="*/ 249 h 338"/>
                <a:gd name="T94" fmla="*/ 374 w 385"/>
                <a:gd name="T95" fmla="*/ 293 h 338"/>
                <a:gd name="T96" fmla="*/ 385 w 385"/>
                <a:gd name="T97" fmla="*/ 338 h 338"/>
                <a:gd name="T98" fmla="*/ 312 w 385"/>
                <a:gd name="T99" fmla="*/ 338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85" h="338">
                  <a:moveTo>
                    <a:pt x="312" y="338"/>
                  </a:moveTo>
                  <a:lnTo>
                    <a:pt x="311" y="334"/>
                  </a:lnTo>
                  <a:lnTo>
                    <a:pt x="310" y="324"/>
                  </a:lnTo>
                  <a:lnTo>
                    <a:pt x="306" y="308"/>
                  </a:lnTo>
                  <a:lnTo>
                    <a:pt x="301" y="286"/>
                  </a:lnTo>
                  <a:lnTo>
                    <a:pt x="294" y="261"/>
                  </a:lnTo>
                  <a:lnTo>
                    <a:pt x="285" y="234"/>
                  </a:lnTo>
                  <a:lnTo>
                    <a:pt x="275" y="205"/>
                  </a:lnTo>
                  <a:lnTo>
                    <a:pt x="262" y="176"/>
                  </a:lnTo>
                  <a:lnTo>
                    <a:pt x="247" y="148"/>
                  </a:lnTo>
                  <a:lnTo>
                    <a:pt x="231" y="120"/>
                  </a:lnTo>
                  <a:lnTo>
                    <a:pt x="212" y="96"/>
                  </a:lnTo>
                  <a:lnTo>
                    <a:pt x="191" y="75"/>
                  </a:lnTo>
                  <a:lnTo>
                    <a:pt x="167" y="59"/>
                  </a:lnTo>
                  <a:lnTo>
                    <a:pt x="142" y="49"/>
                  </a:lnTo>
                  <a:lnTo>
                    <a:pt x="114" y="45"/>
                  </a:lnTo>
                  <a:lnTo>
                    <a:pt x="82" y="50"/>
                  </a:lnTo>
                  <a:lnTo>
                    <a:pt x="79" y="53"/>
                  </a:lnTo>
                  <a:lnTo>
                    <a:pt x="67" y="59"/>
                  </a:lnTo>
                  <a:lnTo>
                    <a:pt x="54" y="71"/>
                  </a:lnTo>
                  <a:lnTo>
                    <a:pt x="40" y="89"/>
                  </a:lnTo>
                  <a:lnTo>
                    <a:pt x="30" y="111"/>
                  </a:lnTo>
                  <a:lnTo>
                    <a:pt x="26" y="141"/>
                  </a:lnTo>
                  <a:lnTo>
                    <a:pt x="31" y="176"/>
                  </a:lnTo>
                  <a:lnTo>
                    <a:pt x="50" y="219"/>
                  </a:lnTo>
                  <a:lnTo>
                    <a:pt x="46" y="216"/>
                  </a:lnTo>
                  <a:lnTo>
                    <a:pt x="35" y="208"/>
                  </a:lnTo>
                  <a:lnTo>
                    <a:pt x="21" y="193"/>
                  </a:lnTo>
                  <a:lnTo>
                    <a:pt x="9" y="174"/>
                  </a:lnTo>
                  <a:lnTo>
                    <a:pt x="0" y="148"/>
                  </a:lnTo>
                  <a:lnTo>
                    <a:pt x="0" y="118"/>
                  </a:lnTo>
                  <a:lnTo>
                    <a:pt x="10" y="80"/>
                  </a:lnTo>
                  <a:lnTo>
                    <a:pt x="35" y="39"/>
                  </a:lnTo>
                  <a:lnTo>
                    <a:pt x="54" y="20"/>
                  </a:lnTo>
                  <a:lnTo>
                    <a:pt x="74" y="8"/>
                  </a:lnTo>
                  <a:lnTo>
                    <a:pt x="96" y="2"/>
                  </a:lnTo>
                  <a:lnTo>
                    <a:pt x="121" y="0"/>
                  </a:lnTo>
                  <a:lnTo>
                    <a:pt x="146" y="5"/>
                  </a:lnTo>
                  <a:lnTo>
                    <a:pt x="172" y="17"/>
                  </a:lnTo>
                  <a:lnTo>
                    <a:pt x="200" y="32"/>
                  </a:lnTo>
                  <a:lnTo>
                    <a:pt x="226" y="52"/>
                  </a:lnTo>
                  <a:lnTo>
                    <a:pt x="252" y="75"/>
                  </a:lnTo>
                  <a:lnTo>
                    <a:pt x="277" y="103"/>
                  </a:lnTo>
                  <a:lnTo>
                    <a:pt x="301" y="135"/>
                  </a:lnTo>
                  <a:lnTo>
                    <a:pt x="322" y="170"/>
                  </a:lnTo>
                  <a:lnTo>
                    <a:pt x="342" y="208"/>
                  </a:lnTo>
                  <a:lnTo>
                    <a:pt x="360" y="249"/>
                  </a:lnTo>
                  <a:lnTo>
                    <a:pt x="374" y="293"/>
                  </a:lnTo>
                  <a:lnTo>
                    <a:pt x="385" y="338"/>
                  </a:lnTo>
                  <a:lnTo>
                    <a:pt x="312" y="3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10" name="Freeform 62"/>
            <p:cNvSpPr>
              <a:spLocks/>
            </p:cNvSpPr>
            <p:nvPr/>
          </p:nvSpPr>
          <p:spPr bwMode="auto">
            <a:xfrm>
              <a:off x="2907" y="3563"/>
              <a:ext cx="96" cy="84"/>
            </a:xfrm>
            <a:custGeom>
              <a:avLst/>
              <a:gdLst>
                <a:gd name="T0" fmla="*/ 73 w 384"/>
                <a:gd name="T1" fmla="*/ 338 h 338"/>
                <a:gd name="T2" fmla="*/ 74 w 384"/>
                <a:gd name="T3" fmla="*/ 334 h 338"/>
                <a:gd name="T4" fmla="*/ 75 w 384"/>
                <a:gd name="T5" fmla="*/ 324 h 338"/>
                <a:gd name="T6" fmla="*/ 79 w 384"/>
                <a:gd name="T7" fmla="*/ 308 h 338"/>
                <a:gd name="T8" fmla="*/ 84 w 384"/>
                <a:gd name="T9" fmla="*/ 286 h 338"/>
                <a:gd name="T10" fmla="*/ 91 w 384"/>
                <a:gd name="T11" fmla="*/ 261 h 338"/>
                <a:gd name="T12" fmla="*/ 100 w 384"/>
                <a:gd name="T13" fmla="*/ 234 h 338"/>
                <a:gd name="T14" fmla="*/ 110 w 384"/>
                <a:gd name="T15" fmla="*/ 205 h 338"/>
                <a:gd name="T16" fmla="*/ 123 w 384"/>
                <a:gd name="T17" fmla="*/ 176 h 338"/>
                <a:gd name="T18" fmla="*/ 138 w 384"/>
                <a:gd name="T19" fmla="*/ 148 h 338"/>
                <a:gd name="T20" fmla="*/ 154 w 384"/>
                <a:gd name="T21" fmla="*/ 120 h 338"/>
                <a:gd name="T22" fmla="*/ 173 w 384"/>
                <a:gd name="T23" fmla="*/ 96 h 338"/>
                <a:gd name="T24" fmla="*/ 194 w 384"/>
                <a:gd name="T25" fmla="*/ 75 h 338"/>
                <a:gd name="T26" fmla="*/ 218 w 384"/>
                <a:gd name="T27" fmla="*/ 59 h 338"/>
                <a:gd name="T28" fmla="*/ 243 w 384"/>
                <a:gd name="T29" fmla="*/ 49 h 338"/>
                <a:gd name="T30" fmla="*/ 271 w 384"/>
                <a:gd name="T31" fmla="*/ 45 h 338"/>
                <a:gd name="T32" fmla="*/ 303 w 384"/>
                <a:gd name="T33" fmla="*/ 50 h 338"/>
                <a:gd name="T34" fmla="*/ 306 w 384"/>
                <a:gd name="T35" fmla="*/ 53 h 338"/>
                <a:gd name="T36" fmla="*/ 318 w 384"/>
                <a:gd name="T37" fmla="*/ 59 h 338"/>
                <a:gd name="T38" fmla="*/ 331 w 384"/>
                <a:gd name="T39" fmla="*/ 71 h 338"/>
                <a:gd name="T40" fmla="*/ 345 w 384"/>
                <a:gd name="T41" fmla="*/ 89 h 338"/>
                <a:gd name="T42" fmla="*/ 355 w 384"/>
                <a:gd name="T43" fmla="*/ 111 h 338"/>
                <a:gd name="T44" fmla="*/ 359 w 384"/>
                <a:gd name="T45" fmla="*/ 141 h 338"/>
                <a:gd name="T46" fmla="*/ 354 w 384"/>
                <a:gd name="T47" fmla="*/ 176 h 338"/>
                <a:gd name="T48" fmla="*/ 335 w 384"/>
                <a:gd name="T49" fmla="*/ 219 h 338"/>
                <a:gd name="T50" fmla="*/ 339 w 384"/>
                <a:gd name="T51" fmla="*/ 216 h 338"/>
                <a:gd name="T52" fmla="*/ 350 w 384"/>
                <a:gd name="T53" fmla="*/ 208 h 338"/>
                <a:gd name="T54" fmla="*/ 363 w 384"/>
                <a:gd name="T55" fmla="*/ 193 h 338"/>
                <a:gd name="T56" fmla="*/ 375 w 384"/>
                <a:gd name="T57" fmla="*/ 174 h 338"/>
                <a:gd name="T58" fmla="*/ 384 w 384"/>
                <a:gd name="T59" fmla="*/ 148 h 338"/>
                <a:gd name="T60" fmla="*/ 384 w 384"/>
                <a:gd name="T61" fmla="*/ 118 h 338"/>
                <a:gd name="T62" fmla="*/ 374 w 384"/>
                <a:gd name="T63" fmla="*/ 80 h 338"/>
                <a:gd name="T64" fmla="*/ 349 w 384"/>
                <a:gd name="T65" fmla="*/ 39 h 338"/>
                <a:gd name="T66" fmla="*/ 330 w 384"/>
                <a:gd name="T67" fmla="*/ 20 h 338"/>
                <a:gd name="T68" fmla="*/ 310 w 384"/>
                <a:gd name="T69" fmla="*/ 8 h 338"/>
                <a:gd name="T70" fmla="*/ 288 w 384"/>
                <a:gd name="T71" fmla="*/ 2 h 338"/>
                <a:gd name="T72" fmla="*/ 263 w 384"/>
                <a:gd name="T73" fmla="*/ 0 h 338"/>
                <a:gd name="T74" fmla="*/ 238 w 384"/>
                <a:gd name="T75" fmla="*/ 5 h 338"/>
                <a:gd name="T76" fmla="*/ 211 w 384"/>
                <a:gd name="T77" fmla="*/ 17 h 338"/>
                <a:gd name="T78" fmla="*/ 185 w 384"/>
                <a:gd name="T79" fmla="*/ 32 h 338"/>
                <a:gd name="T80" fmla="*/ 159 w 384"/>
                <a:gd name="T81" fmla="*/ 52 h 338"/>
                <a:gd name="T82" fmla="*/ 133 w 384"/>
                <a:gd name="T83" fmla="*/ 75 h 338"/>
                <a:gd name="T84" fmla="*/ 108 w 384"/>
                <a:gd name="T85" fmla="*/ 103 h 338"/>
                <a:gd name="T86" fmla="*/ 84 w 384"/>
                <a:gd name="T87" fmla="*/ 135 h 338"/>
                <a:gd name="T88" fmla="*/ 63 w 384"/>
                <a:gd name="T89" fmla="*/ 170 h 338"/>
                <a:gd name="T90" fmla="*/ 43 w 384"/>
                <a:gd name="T91" fmla="*/ 208 h 338"/>
                <a:gd name="T92" fmla="*/ 25 w 384"/>
                <a:gd name="T93" fmla="*/ 249 h 338"/>
                <a:gd name="T94" fmla="*/ 11 w 384"/>
                <a:gd name="T95" fmla="*/ 293 h 338"/>
                <a:gd name="T96" fmla="*/ 0 w 384"/>
                <a:gd name="T97" fmla="*/ 338 h 338"/>
                <a:gd name="T98" fmla="*/ 73 w 384"/>
                <a:gd name="T99" fmla="*/ 338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84" h="338">
                  <a:moveTo>
                    <a:pt x="73" y="338"/>
                  </a:moveTo>
                  <a:lnTo>
                    <a:pt x="74" y="334"/>
                  </a:lnTo>
                  <a:lnTo>
                    <a:pt x="75" y="324"/>
                  </a:lnTo>
                  <a:lnTo>
                    <a:pt x="79" y="308"/>
                  </a:lnTo>
                  <a:lnTo>
                    <a:pt x="84" y="286"/>
                  </a:lnTo>
                  <a:lnTo>
                    <a:pt x="91" y="261"/>
                  </a:lnTo>
                  <a:lnTo>
                    <a:pt x="100" y="234"/>
                  </a:lnTo>
                  <a:lnTo>
                    <a:pt x="110" y="205"/>
                  </a:lnTo>
                  <a:lnTo>
                    <a:pt x="123" y="176"/>
                  </a:lnTo>
                  <a:lnTo>
                    <a:pt x="138" y="148"/>
                  </a:lnTo>
                  <a:lnTo>
                    <a:pt x="154" y="120"/>
                  </a:lnTo>
                  <a:lnTo>
                    <a:pt x="173" y="96"/>
                  </a:lnTo>
                  <a:lnTo>
                    <a:pt x="194" y="75"/>
                  </a:lnTo>
                  <a:lnTo>
                    <a:pt x="218" y="59"/>
                  </a:lnTo>
                  <a:lnTo>
                    <a:pt x="243" y="49"/>
                  </a:lnTo>
                  <a:lnTo>
                    <a:pt x="271" y="45"/>
                  </a:lnTo>
                  <a:lnTo>
                    <a:pt x="303" y="50"/>
                  </a:lnTo>
                  <a:lnTo>
                    <a:pt x="306" y="53"/>
                  </a:lnTo>
                  <a:lnTo>
                    <a:pt x="318" y="59"/>
                  </a:lnTo>
                  <a:lnTo>
                    <a:pt x="331" y="71"/>
                  </a:lnTo>
                  <a:lnTo>
                    <a:pt x="345" y="89"/>
                  </a:lnTo>
                  <a:lnTo>
                    <a:pt x="355" y="111"/>
                  </a:lnTo>
                  <a:lnTo>
                    <a:pt x="359" y="141"/>
                  </a:lnTo>
                  <a:lnTo>
                    <a:pt x="354" y="176"/>
                  </a:lnTo>
                  <a:lnTo>
                    <a:pt x="335" y="219"/>
                  </a:lnTo>
                  <a:lnTo>
                    <a:pt x="339" y="216"/>
                  </a:lnTo>
                  <a:lnTo>
                    <a:pt x="350" y="208"/>
                  </a:lnTo>
                  <a:lnTo>
                    <a:pt x="363" y="193"/>
                  </a:lnTo>
                  <a:lnTo>
                    <a:pt x="375" y="174"/>
                  </a:lnTo>
                  <a:lnTo>
                    <a:pt x="384" y="148"/>
                  </a:lnTo>
                  <a:lnTo>
                    <a:pt x="384" y="118"/>
                  </a:lnTo>
                  <a:lnTo>
                    <a:pt x="374" y="80"/>
                  </a:lnTo>
                  <a:lnTo>
                    <a:pt x="349" y="39"/>
                  </a:lnTo>
                  <a:lnTo>
                    <a:pt x="330" y="20"/>
                  </a:lnTo>
                  <a:lnTo>
                    <a:pt x="310" y="8"/>
                  </a:lnTo>
                  <a:lnTo>
                    <a:pt x="288" y="2"/>
                  </a:lnTo>
                  <a:lnTo>
                    <a:pt x="263" y="0"/>
                  </a:lnTo>
                  <a:lnTo>
                    <a:pt x="238" y="5"/>
                  </a:lnTo>
                  <a:lnTo>
                    <a:pt x="211" y="17"/>
                  </a:lnTo>
                  <a:lnTo>
                    <a:pt x="185" y="32"/>
                  </a:lnTo>
                  <a:lnTo>
                    <a:pt x="159" y="52"/>
                  </a:lnTo>
                  <a:lnTo>
                    <a:pt x="133" y="75"/>
                  </a:lnTo>
                  <a:lnTo>
                    <a:pt x="108" y="103"/>
                  </a:lnTo>
                  <a:lnTo>
                    <a:pt x="84" y="135"/>
                  </a:lnTo>
                  <a:lnTo>
                    <a:pt x="63" y="170"/>
                  </a:lnTo>
                  <a:lnTo>
                    <a:pt x="43" y="208"/>
                  </a:lnTo>
                  <a:lnTo>
                    <a:pt x="25" y="249"/>
                  </a:lnTo>
                  <a:lnTo>
                    <a:pt x="11" y="293"/>
                  </a:lnTo>
                  <a:lnTo>
                    <a:pt x="0" y="338"/>
                  </a:lnTo>
                  <a:lnTo>
                    <a:pt x="73" y="3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11" name="Freeform 63"/>
            <p:cNvSpPr>
              <a:spLocks/>
            </p:cNvSpPr>
            <p:nvPr/>
          </p:nvSpPr>
          <p:spPr bwMode="auto">
            <a:xfrm>
              <a:off x="3176" y="3475"/>
              <a:ext cx="65" cy="174"/>
            </a:xfrm>
            <a:custGeom>
              <a:avLst/>
              <a:gdLst>
                <a:gd name="T0" fmla="*/ 21 w 259"/>
                <a:gd name="T1" fmla="*/ 695 h 695"/>
                <a:gd name="T2" fmla="*/ 256 w 259"/>
                <a:gd name="T3" fmla="*/ 688 h 695"/>
                <a:gd name="T4" fmla="*/ 256 w 259"/>
                <a:gd name="T5" fmla="*/ 679 h 695"/>
                <a:gd name="T6" fmla="*/ 258 w 259"/>
                <a:gd name="T7" fmla="*/ 654 h 695"/>
                <a:gd name="T8" fmla="*/ 259 w 259"/>
                <a:gd name="T9" fmla="*/ 620 h 695"/>
                <a:gd name="T10" fmla="*/ 259 w 259"/>
                <a:gd name="T11" fmla="*/ 580 h 695"/>
                <a:gd name="T12" fmla="*/ 256 w 259"/>
                <a:gd name="T13" fmla="*/ 544 h 695"/>
                <a:gd name="T14" fmla="*/ 253 w 259"/>
                <a:gd name="T15" fmla="*/ 510 h 695"/>
                <a:gd name="T16" fmla="*/ 245 w 259"/>
                <a:gd name="T17" fmla="*/ 483 h 695"/>
                <a:gd name="T18" fmla="*/ 234 w 259"/>
                <a:gd name="T19" fmla="*/ 465 h 695"/>
                <a:gd name="T20" fmla="*/ 231 w 259"/>
                <a:gd name="T21" fmla="*/ 464 h 695"/>
                <a:gd name="T22" fmla="*/ 225 w 259"/>
                <a:gd name="T23" fmla="*/ 461 h 695"/>
                <a:gd name="T24" fmla="*/ 216 w 259"/>
                <a:gd name="T25" fmla="*/ 456 h 695"/>
                <a:gd name="T26" fmla="*/ 206 w 259"/>
                <a:gd name="T27" fmla="*/ 449 h 695"/>
                <a:gd name="T28" fmla="*/ 196 w 259"/>
                <a:gd name="T29" fmla="*/ 440 h 695"/>
                <a:gd name="T30" fmla="*/ 188 w 259"/>
                <a:gd name="T31" fmla="*/ 429 h 695"/>
                <a:gd name="T32" fmla="*/ 183 w 259"/>
                <a:gd name="T33" fmla="*/ 415 h 695"/>
                <a:gd name="T34" fmla="*/ 180 w 259"/>
                <a:gd name="T35" fmla="*/ 400 h 695"/>
                <a:gd name="T36" fmla="*/ 181 w 259"/>
                <a:gd name="T37" fmla="*/ 363 h 695"/>
                <a:gd name="T38" fmla="*/ 184 w 259"/>
                <a:gd name="T39" fmla="*/ 320 h 695"/>
                <a:gd name="T40" fmla="*/ 186 w 259"/>
                <a:gd name="T41" fmla="*/ 274 h 695"/>
                <a:gd name="T42" fmla="*/ 188 w 259"/>
                <a:gd name="T43" fmla="*/ 228 h 695"/>
                <a:gd name="T44" fmla="*/ 188 w 259"/>
                <a:gd name="T45" fmla="*/ 194 h 695"/>
                <a:gd name="T46" fmla="*/ 185 w 259"/>
                <a:gd name="T47" fmla="*/ 160 h 695"/>
                <a:gd name="T48" fmla="*/ 181 w 259"/>
                <a:gd name="T49" fmla="*/ 129 h 695"/>
                <a:gd name="T50" fmla="*/ 176 w 259"/>
                <a:gd name="T51" fmla="*/ 98 h 695"/>
                <a:gd name="T52" fmla="*/ 168 w 259"/>
                <a:gd name="T53" fmla="*/ 69 h 695"/>
                <a:gd name="T54" fmla="*/ 158 w 259"/>
                <a:gd name="T55" fmla="*/ 43 h 695"/>
                <a:gd name="T56" fmla="*/ 144 w 259"/>
                <a:gd name="T57" fmla="*/ 19 h 695"/>
                <a:gd name="T58" fmla="*/ 126 w 259"/>
                <a:gd name="T59" fmla="*/ 0 h 695"/>
                <a:gd name="T60" fmla="*/ 128 w 259"/>
                <a:gd name="T61" fmla="*/ 4 h 695"/>
                <a:gd name="T62" fmla="*/ 133 w 259"/>
                <a:gd name="T63" fmla="*/ 17 h 695"/>
                <a:gd name="T64" fmla="*/ 138 w 259"/>
                <a:gd name="T65" fmla="*/ 40 h 695"/>
                <a:gd name="T66" fmla="*/ 141 w 259"/>
                <a:gd name="T67" fmla="*/ 77 h 695"/>
                <a:gd name="T68" fmla="*/ 144 w 259"/>
                <a:gd name="T69" fmla="*/ 128 h 695"/>
                <a:gd name="T70" fmla="*/ 143 w 259"/>
                <a:gd name="T71" fmla="*/ 195 h 695"/>
                <a:gd name="T72" fmla="*/ 136 w 259"/>
                <a:gd name="T73" fmla="*/ 280 h 695"/>
                <a:gd name="T74" fmla="*/ 123 w 259"/>
                <a:gd name="T75" fmla="*/ 385 h 695"/>
                <a:gd name="T76" fmla="*/ 121 w 259"/>
                <a:gd name="T77" fmla="*/ 410 h 695"/>
                <a:gd name="T78" fmla="*/ 126 w 259"/>
                <a:gd name="T79" fmla="*/ 433 h 695"/>
                <a:gd name="T80" fmla="*/ 135 w 259"/>
                <a:gd name="T81" fmla="*/ 451 h 695"/>
                <a:gd name="T82" fmla="*/ 145 w 259"/>
                <a:gd name="T83" fmla="*/ 466 h 695"/>
                <a:gd name="T84" fmla="*/ 156 w 259"/>
                <a:gd name="T85" fmla="*/ 479 h 695"/>
                <a:gd name="T86" fmla="*/ 166 w 259"/>
                <a:gd name="T87" fmla="*/ 488 h 695"/>
                <a:gd name="T88" fmla="*/ 174 w 259"/>
                <a:gd name="T89" fmla="*/ 493 h 695"/>
                <a:gd name="T90" fmla="*/ 176 w 259"/>
                <a:gd name="T91" fmla="*/ 494 h 695"/>
                <a:gd name="T92" fmla="*/ 178 w 259"/>
                <a:gd name="T93" fmla="*/ 499 h 695"/>
                <a:gd name="T94" fmla="*/ 181 w 259"/>
                <a:gd name="T95" fmla="*/ 510 h 695"/>
                <a:gd name="T96" fmla="*/ 185 w 259"/>
                <a:gd name="T97" fmla="*/ 528 h 695"/>
                <a:gd name="T98" fmla="*/ 188 w 259"/>
                <a:gd name="T99" fmla="*/ 548 h 695"/>
                <a:gd name="T100" fmla="*/ 186 w 259"/>
                <a:gd name="T101" fmla="*/ 569 h 695"/>
                <a:gd name="T102" fmla="*/ 180 w 259"/>
                <a:gd name="T103" fmla="*/ 589 h 695"/>
                <a:gd name="T104" fmla="*/ 166 w 259"/>
                <a:gd name="T105" fmla="*/ 605 h 695"/>
                <a:gd name="T106" fmla="*/ 144 w 259"/>
                <a:gd name="T107" fmla="*/ 616 h 695"/>
                <a:gd name="T108" fmla="*/ 118 w 259"/>
                <a:gd name="T109" fmla="*/ 623 h 695"/>
                <a:gd name="T110" fmla="*/ 91 w 259"/>
                <a:gd name="T111" fmla="*/ 626 h 695"/>
                <a:gd name="T112" fmla="*/ 68 w 259"/>
                <a:gd name="T113" fmla="*/ 630 h 695"/>
                <a:gd name="T114" fmla="*/ 45 w 259"/>
                <a:gd name="T115" fmla="*/ 631 h 695"/>
                <a:gd name="T116" fmla="*/ 26 w 259"/>
                <a:gd name="T117" fmla="*/ 633 h 695"/>
                <a:gd name="T118" fmla="*/ 13 w 259"/>
                <a:gd name="T119" fmla="*/ 634 h 695"/>
                <a:gd name="T120" fmla="*/ 4 w 259"/>
                <a:gd name="T121" fmla="*/ 634 h 695"/>
                <a:gd name="T122" fmla="*/ 0 w 259"/>
                <a:gd name="T123" fmla="*/ 634 h 695"/>
                <a:gd name="T124" fmla="*/ 21 w 259"/>
                <a:gd name="T125" fmla="*/ 695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59" h="695">
                  <a:moveTo>
                    <a:pt x="21" y="695"/>
                  </a:moveTo>
                  <a:lnTo>
                    <a:pt x="256" y="688"/>
                  </a:lnTo>
                  <a:lnTo>
                    <a:pt x="256" y="679"/>
                  </a:lnTo>
                  <a:lnTo>
                    <a:pt x="258" y="654"/>
                  </a:lnTo>
                  <a:lnTo>
                    <a:pt x="259" y="620"/>
                  </a:lnTo>
                  <a:lnTo>
                    <a:pt x="259" y="580"/>
                  </a:lnTo>
                  <a:lnTo>
                    <a:pt x="256" y="544"/>
                  </a:lnTo>
                  <a:lnTo>
                    <a:pt x="253" y="510"/>
                  </a:lnTo>
                  <a:lnTo>
                    <a:pt x="245" y="483"/>
                  </a:lnTo>
                  <a:lnTo>
                    <a:pt x="234" y="465"/>
                  </a:lnTo>
                  <a:lnTo>
                    <a:pt x="231" y="464"/>
                  </a:lnTo>
                  <a:lnTo>
                    <a:pt x="225" y="461"/>
                  </a:lnTo>
                  <a:lnTo>
                    <a:pt x="216" y="456"/>
                  </a:lnTo>
                  <a:lnTo>
                    <a:pt x="206" y="449"/>
                  </a:lnTo>
                  <a:lnTo>
                    <a:pt x="196" y="440"/>
                  </a:lnTo>
                  <a:lnTo>
                    <a:pt x="188" y="429"/>
                  </a:lnTo>
                  <a:lnTo>
                    <a:pt x="183" y="415"/>
                  </a:lnTo>
                  <a:lnTo>
                    <a:pt x="180" y="400"/>
                  </a:lnTo>
                  <a:lnTo>
                    <a:pt x="181" y="363"/>
                  </a:lnTo>
                  <a:lnTo>
                    <a:pt x="184" y="320"/>
                  </a:lnTo>
                  <a:lnTo>
                    <a:pt x="186" y="274"/>
                  </a:lnTo>
                  <a:lnTo>
                    <a:pt x="188" y="228"/>
                  </a:lnTo>
                  <a:lnTo>
                    <a:pt x="188" y="194"/>
                  </a:lnTo>
                  <a:lnTo>
                    <a:pt x="185" y="160"/>
                  </a:lnTo>
                  <a:lnTo>
                    <a:pt x="181" y="129"/>
                  </a:lnTo>
                  <a:lnTo>
                    <a:pt x="176" y="98"/>
                  </a:lnTo>
                  <a:lnTo>
                    <a:pt x="168" y="69"/>
                  </a:lnTo>
                  <a:lnTo>
                    <a:pt x="158" y="43"/>
                  </a:lnTo>
                  <a:lnTo>
                    <a:pt x="144" y="19"/>
                  </a:lnTo>
                  <a:lnTo>
                    <a:pt x="126" y="0"/>
                  </a:lnTo>
                  <a:lnTo>
                    <a:pt x="128" y="4"/>
                  </a:lnTo>
                  <a:lnTo>
                    <a:pt x="133" y="17"/>
                  </a:lnTo>
                  <a:lnTo>
                    <a:pt x="138" y="40"/>
                  </a:lnTo>
                  <a:lnTo>
                    <a:pt x="141" y="77"/>
                  </a:lnTo>
                  <a:lnTo>
                    <a:pt x="144" y="128"/>
                  </a:lnTo>
                  <a:lnTo>
                    <a:pt x="143" y="195"/>
                  </a:lnTo>
                  <a:lnTo>
                    <a:pt x="136" y="280"/>
                  </a:lnTo>
                  <a:lnTo>
                    <a:pt x="123" y="385"/>
                  </a:lnTo>
                  <a:lnTo>
                    <a:pt x="121" y="410"/>
                  </a:lnTo>
                  <a:lnTo>
                    <a:pt x="126" y="433"/>
                  </a:lnTo>
                  <a:lnTo>
                    <a:pt x="135" y="451"/>
                  </a:lnTo>
                  <a:lnTo>
                    <a:pt x="145" y="466"/>
                  </a:lnTo>
                  <a:lnTo>
                    <a:pt x="156" y="479"/>
                  </a:lnTo>
                  <a:lnTo>
                    <a:pt x="166" y="488"/>
                  </a:lnTo>
                  <a:lnTo>
                    <a:pt x="174" y="493"/>
                  </a:lnTo>
                  <a:lnTo>
                    <a:pt x="176" y="494"/>
                  </a:lnTo>
                  <a:lnTo>
                    <a:pt x="178" y="499"/>
                  </a:lnTo>
                  <a:lnTo>
                    <a:pt x="181" y="510"/>
                  </a:lnTo>
                  <a:lnTo>
                    <a:pt x="185" y="528"/>
                  </a:lnTo>
                  <a:lnTo>
                    <a:pt x="188" y="548"/>
                  </a:lnTo>
                  <a:lnTo>
                    <a:pt x="186" y="569"/>
                  </a:lnTo>
                  <a:lnTo>
                    <a:pt x="180" y="589"/>
                  </a:lnTo>
                  <a:lnTo>
                    <a:pt x="166" y="605"/>
                  </a:lnTo>
                  <a:lnTo>
                    <a:pt x="144" y="616"/>
                  </a:lnTo>
                  <a:lnTo>
                    <a:pt x="118" y="623"/>
                  </a:lnTo>
                  <a:lnTo>
                    <a:pt x="91" y="626"/>
                  </a:lnTo>
                  <a:lnTo>
                    <a:pt x="68" y="630"/>
                  </a:lnTo>
                  <a:lnTo>
                    <a:pt x="45" y="631"/>
                  </a:lnTo>
                  <a:lnTo>
                    <a:pt x="26" y="633"/>
                  </a:lnTo>
                  <a:lnTo>
                    <a:pt x="13" y="634"/>
                  </a:lnTo>
                  <a:lnTo>
                    <a:pt x="4" y="634"/>
                  </a:lnTo>
                  <a:lnTo>
                    <a:pt x="0" y="634"/>
                  </a:lnTo>
                  <a:lnTo>
                    <a:pt x="21" y="69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12" name="Freeform 64"/>
            <p:cNvSpPr>
              <a:spLocks/>
            </p:cNvSpPr>
            <p:nvPr/>
          </p:nvSpPr>
          <p:spPr bwMode="auto">
            <a:xfrm>
              <a:off x="2832" y="3475"/>
              <a:ext cx="65" cy="174"/>
            </a:xfrm>
            <a:custGeom>
              <a:avLst/>
              <a:gdLst>
                <a:gd name="T0" fmla="*/ 238 w 259"/>
                <a:gd name="T1" fmla="*/ 695 h 695"/>
                <a:gd name="T2" fmla="*/ 4 w 259"/>
                <a:gd name="T3" fmla="*/ 688 h 695"/>
                <a:gd name="T4" fmla="*/ 3 w 259"/>
                <a:gd name="T5" fmla="*/ 678 h 695"/>
                <a:gd name="T6" fmla="*/ 1 w 259"/>
                <a:gd name="T7" fmla="*/ 650 h 695"/>
                <a:gd name="T8" fmla="*/ 0 w 259"/>
                <a:gd name="T9" fmla="*/ 613 h 695"/>
                <a:gd name="T10" fmla="*/ 1 w 259"/>
                <a:gd name="T11" fmla="*/ 569 h 695"/>
                <a:gd name="T12" fmla="*/ 4 w 259"/>
                <a:gd name="T13" fmla="*/ 536 h 695"/>
                <a:gd name="T14" fmla="*/ 9 w 259"/>
                <a:gd name="T15" fmla="*/ 505 h 695"/>
                <a:gd name="T16" fmla="*/ 15 w 259"/>
                <a:gd name="T17" fmla="*/ 481 h 695"/>
                <a:gd name="T18" fmla="*/ 25 w 259"/>
                <a:gd name="T19" fmla="*/ 465 h 695"/>
                <a:gd name="T20" fmla="*/ 28 w 259"/>
                <a:gd name="T21" fmla="*/ 464 h 695"/>
                <a:gd name="T22" fmla="*/ 34 w 259"/>
                <a:gd name="T23" fmla="*/ 461 h 695"/>
                <a:gd name="T24" fmla="*/ 43 w 259"/>
                <a:gd name="T25" fmla="*/ 456 h 695"/>
                <a:gd name="T26" fmla="*/ 53 w 259"/>
                <a:gd name="T27" fmla="*/ 449 h 695"/>
                <a:gd name="T28" fmla="*/ 63 w 259"/>
                <a:gd name="T29" fmla="*/ 440 h 695"/>
                <a:gd name="T30" fmla="*/ 71 w 259"/>
                <a:gd name="T31" fmla="*/ 429 h 695"/>
                <a:gd name="T32" fmla="*/ 78 w 259"/>
                <a:gd name="T33" fmla="*/ 415 h 695"/>
                <a:gd name="T34" fmla="*/ 79 w 259"/>
                <a:gd name="T35" fmla="*/ 400 h 695"/>
                <a:gd name="T36" fmla="*/ 76 w 259"/>
                <a:gd name="T37" fmla="*/ 354 h 695"/>
                <a:gd name="T38" fmla="*/ 74 w 259"/>
                <a:gd name="T39" fmla="*/ 302 h 695"/>
                <a:gd name="T40" fmla="*/ 73 w 259"/>
                <a:gd name="T41" fmla="*/ 247 h 695"/>
                <a:gd name="T42" fmla="*/ 73 w 259"/>
                <a:gd name="T43" fmla="*/ 189 h 695"/>
                <a:gd name="T44" fmla="*/ 78 w 259"/>
                <a:gd name="T45" fmla="*/ 133 h 695"/>
                <a:gd name="T46" fmla="*/ 89 w 259"/>
                <a:gd name="T47" fmla="*/ 80 h 695"/>
                <a:gd name="T48" fmla="*/ 106 w 259"/>
                <a:gd name="T49" fmla="*/ 35 h 695"/>
                <a:gd name="T50" fmla="*/ 134 w 259"/>
                <a:gd name="T51" fmla="*/ 0 h 695"/>
                <a:gd name="T52" fmla="*/ 131 w 259"/>
                <a:gd name="T53" fmla="*/ 4 h 695"/>
                <a:gd name="T54" fmla="*/ 124 w 259"/>
                <a:gd name="T55" fmla="*/ 19 h 695"/>
                <a:gd name="T56" fmla="*/ 115 w 259"/>
                <a:gd name="T57" fmla="*/ 44 h 695"/>
                <a:gd name="T58" fmla="*/ 108 w 259"/>
                <a:gd name="T59" fmla="*/ 82 h 695"/>
                <a:gd name="T60" fmla="*/ 100 w 259"/>
                <a:gd name="T61" fmla="*/ 135 h 695"/>
                <a:gd name="T62" fmla="*/ 99 w 259"/>
                <a:gd name="T63" fmla="*/ 204 h 695"/>
                <a:gd name="T64" fmla="*/ 103 w 259"/>
                <a:gd name="T65" fmla="*/ 290 h 695"/>
                <a:gd name="T66" fmla="*/ 115 w 259"/>
                <a:gd name="T67" fmla="*/ 397 h 695"/>
                <a:gd name="T68" fmla="*/ 116 w 259"/>
                <a:gd name="T69" fmla="*/ 421 h 695"/>
                <a:gd name="T70" fmla="*/ 111 w 259"/>
                <a:gd name="T71" fmla="*/ 443 h 695"/>
                <a:gd name="T72" fmla="*/ 104 w 259"/>
                <a:gd name="T73" fmla="*/ 459 h 695"/>
                <a:gd name="T74" fmla="*/ 93 w 259"/>
                <a:gd name="T75" fmla="*/ 473 h 695"/>
                <a:gd name="T76" fmla="*/ 83 w 259"/>
                <a:gd name="T77" fmla="*/ 483 h 695"/>
                <a:gd name="T78" fmla="*/ 73 w 259"/>
                <a:gd name="T79" fmla="*/ 489 h 695"/>
                <a:gd name="T80" fmla="*/ 65 w 259"/>
                <a:gd name="T81" fmla="*/ 493 h 695"/>
                <a:gd name="T82" fmla="*/ 63 w 259"/>
                <a:gd name="T83" fmla="*/ 494 h 695"/>
                <a:gd name="T84" fmla="*/ 61 w 259"/>
                <a:gd name="T85" fmla="*/ 499 h 695"/>
                <a:gd name="T86" fmla="*/ 56 w 259"/>
                <a:gd name="T87" fmla="*/ 514 h 695"/>
                <a:gd name="T88" fmla="*/ 53 w 259"/>
                <a:gd name="T89" fmla="*/ 534 h 695"/>
                <a:gd name="T90" fmla="*/ 50 w 259"/>
                <a:gd name="T91" fmla="*/ 559 h 695"/>
                <a:gd name="T92" fmla="*/ 50 w 259"/>
                <a:gd name="T93" fmla="*/ 571 h 695"/>
                <a:gd name="T94" fmla="*/ 50 w 259"/>
                <a:gd name="T95" fmla="*/ 584 h 695"/>
                <a:gd name="T96" fmla="*/ 53 w 259"/>
                <a:gd name="T97" fmla="*/ 596 h 695"/>
                <a:gd name="T98" fmla="*/ 56 w 259"/>
                <a:gd name="T99" fmla="*/ 608 h 695"/>
                <a:gd name="T100" fmla="*/ 61 w 259"/>
                <a:gd name="T101" fmla="*/ 618 h 695"/>
                <a:gd name="T102" fmla="*/ 69 w 259"/>
                <a:gd name="T103" fmla="*/ 626 h 695"/>
                <a:gd name="T104" fmla="*/ 79 w 259"/>
                <a:gd name="T105" fmla="*/ 633 h 695"/>
                <a:gd name="T106" fmla="*/ 91 w 259"/>
                <a:gd name="T107" fmla="*/ 638 h 695"/>
                <a:gd name="T108" fmla="*/ 119 w 259"/>
                <a:gd name="T109" fmla="*/ 643 h 695"/>
                <a:gd name="T110" fmla="*/ 148 w 259"/>
                <a:gd name="T111" fmla="*/ 644 h 695"/>
                <a:gd name="T112" fmla="*/ 175 w 259"/>
                <a:gd name="T113" fmla="*/ 644 h 695"/>
                <a:gd name="T114" fmla="*/ 201 w 259"/>
                <a:gd name="T115" fmla="*/ 643 h 695"/>
                <a:gd name="T116" fmla="*/ 225 w 259"/>
                <a:gd name="T117" fmla="*/ 640 h 695"/>
                <a:gd name="T118" fmla="*/ 243 w 259"/>
                <a:gd name="T119" fmla="*/ 636 h 695"/>
                <a:gd name="T120" fmla="*/ 255 w 259"/>
                <a:gd name="T121" fmla="*/ 635 h 695"/>
                <a:gd name="T122" fmla="*/ 259 w 259"/>
                <a:gd name="T123" fmla="*/ 634 h 695"/>
                <a:gd name="T124" fmla="*/ 238 w 259"/>
                <a:gd name="T125" fmla="*/ 695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59" h="695">
                  <a:moveTo>
                    <a:pt x="238" y="695"/>
                  </a:moveTo>
                  <a:lnTo>
                    <a:pt x="4" y="688"/>
                  </a:lnTo>
                  <a:lnTo>
                    <a:pt x="3" y="678"/>
                  </a:lnTo>
                  <a:lnTo>
                    <a:pt x="1" y="650"/>
                  </a:lnTo>
                  <a:lnTo>
                    <a:pt x="0" y="613"/>
                  </a:lnTo>
                  <a:lnTo>
                    <a:pt x="1" y="569"/>
                  </a:lnTo>
                  <a:lnTo>
                    <a:pt x="4" y="536"/>
                  </a:lnTo>
                  <a:lnTo>
                    <a:pt x="9" y="505"/>
                  </a:lnTo>
                  <a:lnTo>
                    <a:pt x="15" y="481"/>
                  </a:lnTo>
                  <a:lnTo>
                    <a:pt x="25" y="465"/>
                  </a:lnTo>
                  <a:lnTo>
                    <a:pt x="28" y="464"/>
                  </a:lnTo>
                  <a:lnTo>
                    <a:pt x="34" y="461"/>
                  </a:lnTo>
                  <a:lnTo>
                    <a:pt x="43" y="456"/>
                  </a:lnTo>
                  <a:lnTo>
                    <a:pt x="53" y="449"/>
                  </a:lnTo>
                  <a:lnTo>
                    <a:pt x="63" y="440"/>
                  </a:lnTo>
                  <a:lnTo>
                    <a:pt x="71" y="429"/>
                  </a:lnTo>
                  <a:lnTo>
                    <a:pt x="78" y="415"/>
                  </a:lnTo>
                  <a:lnTo>
                    <a:pt x="79" y="400"/>
                  </a:lnTo>
                  <a:lnTo>
                    <a:pt x="76" y="354"/>
                  </a:lnTo>
                  <a:lnTo>
                    <a:pt x="74" y="302"/>
                  </a:lnTo>
                  <a:lnTo>
                    <a:pt x="73" y="247"/>
                  </a:lnTo>
                  <a:lnTo>
                    <a:pt x="73" y="189"/>
                  </a:lnTo>
                  <a:lnTo>
                    <a:pt x="78" y="133"/>
                  </a:lnTo>
                  <a:lnTo>
                    <a:pt x="89" y="80"/>
                  </a:lnTo>
                  <a:lnTo>
                    <a:pt x="106" y="35"/>
                  </a:lnTo>
                  <a:lnTo>
                    <a:pt x="134" y="0"/>
                  </a:lnTo>
                  <a:lnTo>
                    <a:pt x="131" y="4"/>
                  </a:lnTo>
                  <a:lnTo>
                    <a:pt x="124" y="19"/>
                  </a:lnTo>
                  <a:lnTo>
                    <a:pt x="115" y="44"/>
                  </a:lnTo>
                  <a:lnTo>
                    <a:pt x="108" y="82"/>
                  </a:lnTo>
                  <a:lnTo>
                    <a:pt x="100" y="135"/>
                  </a:lnTo>
                  <a:lnTo>
                    <a:pt x="99" y="204"/>
                  </a:lnTo>
                  <a:lnTo>
                    <a:pt x="103" y="290"/>
                  </a:lnTo>
                  <a:lnTo>
                    <a:pt x="115" y="397"/>
                  </a:lnTo>
                  <a:lnTo>
                    <a:pt x="116" y="421"/>
                  </a:lnTo>
                  <a:lnTo>
                    <a:pt x="111" y="443"/>
                  </a:lnTo>
                  <a:lnTo>
                    <a:pt x="104" y="459"/>
                  </a:lnTo>
                  <a:lnTo>
                    <a:pt x="93" y="473"/>
                  </a:lnTo>
                  <a:lnTo>
                    <a:pt x="83" y="483"/>
                  </a:lnTo>
                  <a:lnTo>
                    <a:pt x="73" y="489"/>
                  </a:lnTo>
                  <a:lnTo>
                    <a:pt x="65" y="493"/>
                  </a:lnTo>
                  <a:lnTo>
                    <a:pt x="63" y="494"/>
                  </a:lnTo>
                  <a:lnTo>
                    <a:pt x="61" y="499"/>
                  </a:lnTo>
                  <a:lnTo>
                    <a:pt x="56" y="514"/>
                  </a:lnTo>
                  <a:lnTo>
                    <a:pt x="53" y="534"/>
                  </a:lnTo>
                  <a:lnTo>
                    <a:pt x="50" y="559"/>
                  </a:lnTo>
                  <a:lnTo>
                    <a:pt x="50" y="571"/>
                  </a:lnTo>
                  <a:lnTo>
                    <a:pt x="50" y="584"/>
                  </a:lnTo>
                  <a:lnTo>
                    <a:pt x="53" y="596"/>
                  </a:lnTo>
                  <a:lnTo>
                    <a:pt x="56" y="608"/>
                  </a:lnTo>
                  <a:lnTo>
                    <a:pt x="61" y="618"/>
                  </a:lnTo>
                  <a:lnTo>
                    <a:pt x="69" y="626"/>
                  </a:lnTo>
                  <a:lnTo>
                    <a:pt x="79" y="633"/>
                  </a:lnTo>
                  <a:lnTo>
                    <a:pt x="91" y="638"/>
                  </a:lnTo>
                  <a:lnTo>
                    <a:pt x="119" y="643"/>
                  </a:lnTo>
                  <a:lnTo>
                    <a:pt x="148" y="644"/>
                  </a:lnTo>
                  <a:lnTo>
                    <a:pt x="175" y="644"/>
                  </a:lnTo>
                  <a:lnTo>
                    <a:pt x="201" y="643"/>
                  </a:lnTo>
                  <a:lnTo>
                    <a:pt x="225" y="640"/>
                  </a:lnTo>
                  <a:lnTo>
                    <a:pt x="243" y="636"/>
                  </a:lnTo>
                  <a:lnTo>
                    <a:pt x="255" y="635"/>
                  </a:lnTo>
                  <a:lnTo>
                    <a:pt x="259" y="634"/>
                  </a:lnTo>
                  <a:lnTo>
                    <a:pt x="238" y="69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13" name="Freeform 65"/>
            <p:cNvSpPr>
              <a:spLocks/>
            </p:cNvSpPr>
            <p:nvPr/>
          </p:nvSpPr>
          <p:spPr bwMode="auto">
            <a:xfrm>
              <a:off x="3043" y="3582"/>
              <a:ext cx="20" cy="28"/>
            </a:xfrm>
            <a:custGeom>
              <a:avLst/>
              <a:gdLst>
                <a:gd name="T0" fmla="*/ 78 w 78"/>
                <a:gd name="T1" fmla="*/ 0 h 115"/>
                <a:gd name="T2" fmla="*/ 75 w 78"/>
                <a:gd name="T3" fmla="*/ 1 h 115"/>
                <a:gd name="T4" fmla="*/ 66 w 78"/>
                <a:gd name="T5" fmla="*/ 6 h 115"/>
                <a:gd name="T6" fmla="*/ 55 w 78"/>
                <a:gd name="T7" fmla="*/ 14 h 115"/>
                <a:gd name="T8" fmla="*/ 43 w 78"/>
                <a:gd name="T9" fmla="*/ 25 h 115"/>
                <a:gd name="T10" fmla="*/ 37 w 78"/>
                <a:gd name="T11" fmla="*/ 41 h 115"/>
                <a:gd name="T12" fmla="*/ 37 w 78"/>
                <a:gd name="T13" fmla="*/ 61 h 115"/>
                <a:gd name="T14" fmla="*/ 47 w 78"/>
                <a:gd name="T15" fmla="*/ 85 h 115"/>
                <a:gd name="T16" fmla="*/ 71 w 78"/>
                <a:gd name="T17" fmla="*/ 115 h 115"/>
                <a:gd name="T18" fmla="*/ 66 w 78"/>
                <a:gd name="T19" fmla="*/ 113 h 115"/>
                <a:gd name="T20" fmla="*/ 53 w 78"/>
                <a:gd name="T21" fmla="*/ 108 h 115"/>
                <a:gd name="T22" fmla="*/ 37 w 78"/>
                <a:gd name="T23" fmla="*/ 98 h 115"/>
                <a:gd name="T24" fmla="*/ 20 w 78"/>
                <a:gd name="T25" fmla="*/ 85 h 115"/>
                <a:gd name="T26" fmla="*/ 6 w 78"/>
                <a:gd name="T27" fmla="*/ 69 h 115"/>
                <a:gd name="T28" fmla="*/ 0 w 78"/>
                <a:gd name="T29" fmla="*/ 50 h 115"/>
                <a:gd name="T30" fmla="*/ 3 w 78"/>
                <a:gd name="T31" fmla="*/ 29 h 115"/>
                <a:gd name="T32" fmla="*/ 21 w 78"/>
                <a:gd name="T33" fmla="*/ 4 h 115"/>
                <a:gd name="T34" fmla="*/ 78 w 78"/>
                <a:gd name="T3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8" h="115">
                  <a:moveTo>
                    <a:pt x="78" y="0"/>
                  </a:moveTo>
                  <a:lnTo>
                    <a:pt x="75" y="1"/>
                  </a:lnTo>
                  <a:lnTo>
                    <a:pt x="66" y="6"/>
                  </a:lnTo>
                  <a:lnTo>
                    <a:pt x="55" y="14"/>
                  </a:lnTo>
                  <a:lnTo>
                    <a:pt x="43" y="25"/>
                  </a:lnTo>
                  <a:lnTo>
                    <a:pt x="37" y="41"/>
                  </a:lnTo>
                  <a:lnTo>
                    <a:pt x="37" y="61"/>
                  </a:lnTo>
                  <a:lnTo>
                    <a:pt x="47" y="85"/>
                  </a:lnTo>
                  <a:lnTo>
                    <a:pt x="71" y="115"/>
                  </a:lnTo>
                  <a:lnTo>
                    <a:pt x="66" y="113"/>
                  </a:lnTo>
                  <a:lnTo>
                    <a:pt x="53" y="108"/>
                  </a:lnTo>
                  <a:lnTo>
                    <a:pt x="37" y="98"/>
                  </a:lnTo>
                  <a:lnTo>
                    <a:pt x="20" y="85"/>
                  </a:lnTo>
                  <a:lnTo>
                    <a:pt x="6" y="69"/>
                  </a:lnTo>
                  <a:lnTo>
                    <a:pt x="0" y="50"/>
                  </a:lnTo>
                  <a:lnTo>
                    <a:pt x="3" y="29"/>
                  </a:lnTo>
                  <a:lnTo>
                    <a:pt x="21" y="4"/>
                  </a:lnTo>
                  <a:lnTo>
                    <a:pt x="7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14" name="Freeform 66"/>
            <p:cNvSpPr>
              <a:spLocks/>
            </p:cNvSpPr>
            <p:nvPr/>
          </p:nvSpPr>
          <p:spPr bwMode="auto">
            <a:xfrm>
              <a:off x="3010" y="3582"/>
              <a:ext cx="19" cy="28"/>
            </a:xfrm>
            <a:custGeom>
              <a:avLst/>
              <a:gdLst>
                <a:gd name="T0" fmla="*/ 0 w 78"/>
                <a:gd name="T1" fmla="*/ 0 h 115"/>
                <a:gd name="T2" fmla="*/ 4 w 78"/>
                <a:gd name="T3" fmla="*/ 1 h 115"/>
                <a:gd name="T4" fmla="*/ 13 w 78"/>
                <a:gd name="T5" fmla="*/ 6 h 115"/>
                <a:gd name="T6" fmla="*/ 24 w 78"/>
                <a:gd name="T7" fmla="*/ 14 h 115"/>
                <a:gd name="T8" fmla="*/ 34 w 78"/>
                <a:gd name="T9" fmla="*/ 25 h 115"/>
                <a:gd name="T10" fmla="*/ 40 w 78"/>
                <a:gd name="T11" fmla="*/ 41 h 115"/>
                <a:gd name="T12" fmla="*/ 40 w 78"/>
                <a:gd name="T13" fmla="*/ 61 h 115"/>
                <a:gd name="T14" fmla="*/ 30 w 78"/>
                <a:gd name="T15" fmla="*/ 85 h 115"/>
                <a:gd name="T16" fmla="*/ 7 w 78"/>
                <a:gd name="T17" fmla="*/ 115 h 115"/>
                <a:gd name="T18" fmla="*/ 12 w 78"/>
                <a:gd name="T19" fmla="*/ 113 h 115"/>
                <a:gd name="T20" fmla="*/ 24 w 78"/>
                <a:gd name="T21" fmla="*/ 108 h 115"/>
                <a:gd name="T22" fmla="*/ 40 w 78"/>
                <a:gd name="T23" fmla="*/ 98 h 115"/>
                <a:gd name="T24" fmla="*/ 58 w 78"/>
                <a:gd name="T25" fmla="*/ 85 h 115"/>
                <a:gd name="T26" fmla="*/ 72 w 78"/>
                <a:gd name="T27" fmla="*/ 69 h 115"/>
                <a:gd name="T28" fmla="*/ 78 w 78"/>
                <a:gd name="T29" fmla="*/ 50 h 115"/>
                <a:gd name="T30" fmla="*/ 74 w 78"/>
                <a:gd name="T31" fmla="*/ 29 h 115"/>
                <a:gd name="T32" fmla="*/ 57 w 78"/>
                <a:gd name="T33" fmla="*/ 4 h 115"/>
                <a:gd name="T34" fmla="*/ 0 w 78"/>
                <a:gd name="T3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8" h="115">
                  <a:moveTo>
                    <a:pt x="0" y="0"/>
                  </a:moveTo>
                  <a:lnTo>
                    <a:pt x="4" y="1"/>
                  </a:lnTo>
                  <a:lnTo>
                    <a:pt x="13" y="6"/>
                  </a:lnTo>
                  <a:lnTo>
                    <a:pt x="24" y="14"/>
                  </a:lnTo>
                  <a:lnTo>
                    <a:pt x="34" y="25"/>
                  </a:lnTo>
                  <a:lnTo>
                    <a:pt x="40" y="41"/>
                  </a:lnTo>
                  <a:lnTo>
                    <a:pt x="40" y="61"/>
                  </a:lnTo>
                  <a:lnTo>
                    <a:pt x="30" y="85"/>
                  </a:lnTo>
                  <a:lnTo>
                    <a:pt x="7" y="115"/>
                  </a:lnTo>
                  <a:lnTo>
                    <a:pt x="12" y="113"/>
                  </a:lnTo>
                  <a:lnTo>
                    <a:pt x="24" y="108"/>
                  </a:lnTo>
                  <a:lnTo>
                    <a:pt x="40" y="98"/>
                  </a:lnTo>
                  <a:lnTo>
                    <a:pt x="58" y="85"/>
                  </a:lnTo>
                  <a:lnTo>
                    <a:pt x="72" y="69"/>
                  </a:lnTo>
                  <a:lnTo>
                    <a:pt x="78" y="50"/>
                  </a:lnTo>
                  <a:lnTo>
                    <a:pt x="74" y="29"/>
                  </a:lnTo>
                  <a:lnTo>
                    <a:pt x="57" y="4"/>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15" name="Freeform 67"/>
            <p:cNvSpPr>
              <a:spLocks/>
            </p:cNvSpPr>
            <p:nvPr/>
          </p:nvSpPr>
          <p:spPr bwMode="auto">
            <a:xfrm>
              <a:off x="2885" y="3456"/>
              <a:ext cx="317" cy="34"/>
            </a:xfrm>
            <a:custGeom>
              <a:avLst/>
              <a:gdLst>
                <a:gd name="T0" fmla="*/ 1266 w 1270"/>
                <a:gd name="T1" fmla="*/ 85 h 135"/>
                <a:gd name="T2" fmla="*/ 1243 w 1270"/>
                <a:gd name="T3" fmla="*/ 90 h 135"/>
                <a:gd name="T4" fmla="*/ 1200 w 1270"/>
                <a:gd name="T5" fmla="*/ 99 h 135"/>
                <a:gd name="T6" fmla="*/ 1140 w 1270"/>
                <a:gd name="T7" fmla="*/ 106 h 135"/>
                <a:gd name="T8" fmla="*/ 1069 w 1270"/>
                <a:gd name="T9" fmla="*/ 110 h 135"/>
                <a:gd name="T10" fmla="*/ 990 w 1270"/>
                <a:gd name="T11" fmla="*/ 106 h 135"/>
                <a:gd name="T12" fmla="*/ 909 w 1270"/>
                <a:gd name="T13" fmla="*/ 91 h 135"/>
                <a:gd name="T14" fmla="*/ 826 w 1270"/>
                <a:gd name="T15" fmla="*/ 61 h 135"/>
                <a:gd name="T16" fmla="*/ 785 w 1270"/>
                <a:gd name="T17" fmla="*/ 39 h 135"/>
                <a:gd name="T18" fmla="*/ 766 w 1270"/>
                <a:gd name="T19" fmla="*/ 29 h 135"/>
                <a:gd name="T20" fmla="*/ 729 w 1270"/>
                <a:gd name="T21" fmla="*/ 14 h 135"/>
                <a:gd name="T22" fmla="*/ 676 w 1270"/>
                <a:gd name="T23" fmla="*/ 3 h 135"/>
                <a:gd name="T24" fmla="*/ 639 w 1270"/>
                <a:gd name="T25" fmla="*/ 0 h 135"/>
                <a:gd name="T26" fmla="*/ 624 w 1270"/>
                <a:gd name="T27" fmla="*/ 0 h 135"/>
                <a:gd name="T28" fmla="*/ 605 w 1270"/>
                <a:gd name="T29" fmla="*/ 0 h 135"/>
                <a:gd name="T30" fmla="*/ 589 w 1270"/>
                <a:gd name="T31" fmla="*/ 1 h 135"/>
                <a:gd name="T32" fmla="*/ 551 w 1270"/>
                <a:gd name="T33" fmla="*/ 6 h 135"/>
                <a:gd name="T34" fmla="*/ 500 w 1270"/>
                <a:gd name="T35" fmla="*/ 24 h 135"/>
                <a:gd name="T36" fmla="*/ 458 w 1270"/>
                <a:gd name="T37" fmla="*/ 49 h 135"/>
                <a:gd name="T38" fmla="*/ 416 w 1270"/>
                <a:gd name="T39" fmla="*/ 71 h 135"/>
                <a:gd name="T40" fmla="*/ 379 w 1270"/>
                <a:gd name="T41" fmla="*/ 83 h 135"/>
                <a:gd name="T42" fmla="*/ 340 w 1270"/>
                <a:gd name="T43" fmla="*/ 89 h 135"/>
                <a:gd name="T44" fmla="*/ 293 w 1270"/>
                <a:gd name="T45" fmla="*/ 93 h 135"/>
                <a:gd name="T46" fmla="*/ 238 w 1270"/>
                <a:gd name="T47" fmla="*/ 94 h 135"/>
                <a:gd name="T48" fmla="*/ 179 w 1270"/>
                <a:gd name="T49" fmla="*/ 95 h 135"/>
                <a:gd name="T50" fmla="*/ 121 w 1270"/>
                <a:gd name="T51" fmla="*/ 93 h 135"/>
                <a:gd name="T52" fmla="*/ 66 w 1270"/>
                <a:gd name="T53" fmla="*/ 90 h 135"/>
                <a:gd name="T54" fmla="*/ 20 w 1270"/>
                <a:gd name="T55" fmla="*/ 84 h 135"/>
                <a:gd name="T56" fmla="*/ 3 w 1270"/>
                <a:gd name="T57" fmla="*/ 81 h 135"/>
                <a:gd name="T58" fmla="*/ 16 w 1270"/>
                <a:gd name="T59" fmla="*/ 86 h 135"/>
                <a:gd name="T60" fmla="*/ 46 w 1270"/>
                <a:gd name="T61" fmla="*/ 96 h 135"/>
                <a:gd name="T62" fmla="*/ 88 w 1270"/>
                <a:gd name="T63" fmla="*/ 106 h 135"/>
                <a:gd name="T64" fmla="*/ 141 w 1270"/>
                <a:gd name="T65" fmla="*/ 116 h 135"/>
                <a:gd name="T66" fmla="*/ 206 w 1270"/>
                <a:gd name="T67" fmla="*/ 123 h 135"/>
                <a:gd name="T68" fmla="*/ 281 w 1270"/>
                <a:gd name="T69" fmla="*/ 121 h 135"/>
                <a:gd name="T70" fmla="*/ 365 w 1270"/>
                <a:gd name="T71" fmla="*/ 114 h 135"/>
                <a:gd name="T72" fmla="*/ 426 w 1270"/>
                <a:gd name="T73" fmla="*/ 101 h 135"/>
                <a:gd name="T74" fmla="*/ 455 w 1270"/>
                <a:gd name="T75" fmla="*/ 93 h 135"/>
                <a:gd name="T76" fmla="*/ 479 w 1270"/>
                <a:gd name="T77" fmla="*/ 84 h 135"/>
                <a:gd name="T78" fmla="*/ 499 w 1270"/>
                <a:gd name="T79" fmla="*/ 75 h 135"/>
                <a:gd name="T80" fmla="*/ 519 w 1270"/>
                <a:gd name="T81" fmla="*/ 68 h 135"/>
                <a:gd name="T82" fmla="*/ 540 w 1270"/>
                <a:gd name="T83" fmla="*/ 60 h 135"/>
                <a:gd name="T84" fmla="*/ 565 w 1270"/>
                <a:gd name="T85" fmla="*/ 55 h 135"/>
                <a:gd name="T86" fmla="*/ 594 w 1270"/>
                <a:gd name="T87" fmla="*/ 51 h 135"/>
                <a:gd name="T88" fmla="*/ 618 w 1270"/>
                <a:gd name="T89" fmla="*/ 51 h 135"/>
                <a:gd name="T90" fmla="*/ 633 w 1270"/>
                <a:gd name="T91" fmla="*/ 51 h 135"/>
                <a:gd name="T92" fmla="*/ 651 w 1270"/>
                <a:gd name="T93" fmla="*/ 51 h 135"/>
                <a:gd name="T94" fmla="*/ 668 w 1270"/>
                <a:gd name="T95" fmla="*/ 51 h 135"/>
                <a:gd name="T96" fmla="*/ 690 w 1270"/>
                <a:gd name="T97" fmla="*/ 55 h 135"/>
                <a:gd name="T98" fmla="*/ 720 w 1270"/>
                <a:gd name="T99" fmla="*/ 61 h 135"/>
                <a:gd name="T100" fmla="*/ 749 w 1270"/>
                <a:gd name="T101" fmla="*/ 70 h 135"/>
                <a:gd name="T102" fmla="*/ 779 w 1270"/>
                <a:gd name="T103" fmla="*/ 84 h 135"/>
                <a:gd name="T104" fmla="*/ 811 w 1270"/>
                <a:gd name="T105" fmla="*/ 99 h 135"/>
                <a:gd name="T106" fmla="*/ 851 w 1270"/>
                <a:gd name="T107" fmla="*/ 114 h 135"/>
                <a:gd name="T108" fmla="*/ 900 w 1270"/>
                <a:gd name="T109" fmla="*/ 125 h 135"/>
                <a:gd name="T110" fmla="*/ 956 w 1270"/>
                <a:gd name="T111" fmla="*/ 133 h 135"/>
                <a:gd name="T112" fmla="*/ 1019 w 1270"/>
                <a:gd name="T113" fmla="*/ 135 h 135"/>
                <a:gd name="T114" fmla="*/ 1086 w 1270"/>
                <a:gd name="T115" fmla="*/ 130 h 135"/>
                <a:gd name="T116" fmla="*/ 1158 w 1270"/>
                <a:gd name="T117" fmla="*/ 119 h 135"/>
                <a:gd name="T118" fmla="*/ 1233 w 1270"/>
                <a:gd name="T119" fmla="*/ 98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70" h="135">
                  <a:moveTo>
                    <a:pt x="1270" y="84"/>
                  </a:moveTo>
                  <a:lnTo>
                    <a:pt x="1266" y="85"/>
                  </a:lnTo>
                  <a:lnTo>
                    <a:pt x="1258" y="88"/>
                  </a:lnTo>
                  <a:lnTo>
                    <a:pt x="1243" y="90"/>
                  </a:lnTo>
                  <a:lnTo>
                    <a:pt x="1224" y="95"/>
                  </a:lnTo>
                  <a:lnTo>
                    <a:pt x="1200" y="99"/>
                  </a:lnTo>
                  <a:lnTo>
                    <a:pt x="1171" y="104"/>
                  </a:lnTo>
                  <a:lnTo>
                    <a:pt x="1140" y="106"/>
                  </a:lnTo>
                  <a:lnTo>
                    <a:pt x="1106" y="109"/>
                  </a:lnTo>
                  <a:lnTo>
                    <a:pt x="1069" y="110"/>
                  </a:lnTo>
                  <a:lnTo>
                    <a:pt x="1030" y="109"/>
                  </a:lnTo>
                  <a:lnTo>
                    <a:pt x="990" y="106"/>
                  </a:lnTo>
                  <a:lnTo>
                    <a:pt x="950" y="100"/>
                  </a:lnTo>
                  <a:lnTo>
                    <a:pt x="909" y="91"/>
                  </a:lnTo>
                  <a:lnTo>
                    <a:pt x="868" y="79"/>
                  </a:lnTo>
                  <a:lnTo>
                    <a:pt x="826" y="61"/>
                  </a:lnTo>
                  <a:lnTo>
                    <a:pt x="788" y="40"/>
                  </a:lnTo>
                  <a:lnTo>
                    <a:pt x="785" y="39"/>
                  </a:lnTo>
                  <a:lnTo>
                    <a:pt x="778" y="34"/>
                  </a:lnTo>
                  <a:lnTo>
                    <a:pt x="766" y="29"/>
                  </a:lnTo>
                  <a:lnTo>
                    <a:pt x="750" y="21"/>
                  </a:lnTo>
                  <a:lnTo>
                    <a:pt x="729" y="14"/>
                  </a:lnTo>
                  <a:lnTo>
                    <a:pt x="705" y="8"/>
                  </a:lnTo>
                  <a:lnTo>
                    <a:pt x="676" y="3"/>
                  </a:lnTo>
                  <a:lnTo>
                    <a:pt x="645" y="0"/>
                  </a:lnTo>
                  <a:lnTo>
                    <a:pt x="639" y="0"/>
                  </a:lnTo>
                  <a:lnTo>
                    <a:pt x="631" y="0"/>
                  </a:lnTo>
                  <a:lnTo>
                    <a:pt x="624" y="0"/>
                  </a:lnTo>
                  <a:lnTo>
                    <a:pt x="615" y="0"/>
                  </a:lnTo>
                  <a:lnTo>
                    <a:pt x="605" y="0"/>
                  </a:lnTo>
                  <a:lnTo>
                    <a:pt x="596" y="0"/>
                  </a:lnTo>
                  <a:lnTo>
                    <a:pt x="589" y="1"/>
                  </a:lnTo>
                  <a:lnTo>
                    <a:pt x="581" y="1"/>
                  </a:lnTo>
                  <a:lnTo>
                    <a:pt x="551" y="6"/>
                  </a:lnTo>
                  <a:lnTo>
                    <a:pt x="524" y="14"/>
                  </a:lnTo>
                  <a:lnTo>
                    <a:pt x="500" y="24"/>
                  </a:lnTo>
                  <a:lnTo>
                    <a:pt x="479" y="36"/>
                  </a:lnTo>
                  <a:lnTo>
                    <a:pt x="458" y="49"/>
                  </a:lnTo>
                  <a:lnTo>
                    <a:pt x="438" y="61"/>
                  </a:lnTo>
                  <a:lnTo>
                    <a:pt x="416" y="71"/>
                  </a:lnTo>
                  <a:lnTo>
                    <a:pt x="393" y="80"/>
                  </a:lnTo>
                  <a:lnTo>
                    <a:pt x="379" y="83"/>
                  </a:lnTo>
                  <a:lnTo>
                    <a:pt x="361" y="86"/>
                  </a:lnTo>
                  <a:lnTo>
                    <a:pt x="340" y="89"/>
                  </a:lnTo>
                  <a:lnTo>
                    <a:pt x="318" y="90"/>
                  </a:lnTo>
                  <a:lnTo>
                    <a:pt x="293" y="93"/>
                  </a:lnTo>
                  <a:lnTo>
                    <a:pt x="265" y="94"/>
                  </a:lnTo>
                  <a:lnTo>
                    <a:pt x="238" y="94"/>
                  </a:lnTo>
                  <a:lnTo>
                    <a:pt x="209" y="95"/>
                  </a:lnTo>
                  <a:lnTo>
                    <a:pt x="179" y="95"/>
                  </a:lnTo>
                  <a:lnTo>
                    <a:pt x="150" y="94"/>
                  </a:lnTo>
                  <a:lnTo>
                    <a:pt x="121" y="93"/>
                  </a:lnTo>
                  <a:lnTo>
                    <a:pt x="94" y="91"/>
                  </a:lnTo>
                  <a:lnTo>
                    <a:pt x="66" y="90"/>
                  </a:lnTo>
                  <a:lnTo>
                    <a:pt x="43" y="86"/>
                  </a:lnTo>
                  <a:lnTo>
                    <a:pt x="20" y="84"/>
                  </a:lnTo>
                  <a:lnTo>
                    <a:pt x="0" y="80"/>
                  </a:lnTo>
                  <a:lnTo>
                    <a:pt x="3" y="81"/>
                  </a:lnTo>
                  <a:lnTo>
                    <a:pt x="8" y="84"/>
                  </a:lnTo>
                  <a:lnTo>
                    <a:pt x="16" y="86"/>
                  </a:lnTo>
                  <a:lnTo>
                    <a:pt x="30" y="91"/>
                  </a:lnTo>
                  <a:lnTo>
                    <a:pt x="46" y="96"/>
                  </a:lnTo>
                  <a:lnTo>
                    <a:pt x="65" y="101"/>
                  </a:lnTo>
                  <a:lnTo>
                    <a:pt x="88" y="106"/>
                  </a:lnTo>
                  <a:lnTo>
                    <a:pt x="114" y="111"/>
                  </a:lnTo>
                  <a:lnTo>
                    <a:pt x="141" y="116"/>
                  </a:lnTo>
                  <a:lnTo>
                    <a:pt x="173" y="120"/>
                  </a:lnTo>
                  <a:lnTo>
                    <a:pt x="206" y="123"/>
                  </a:lnTo>
                  <a:lnTo>
                    <a:pt x="243" y="123"/>
                  </a:lnTo>
                  <a:lnTo>
                    <a:pt x="281" y="121"/>
                  </a:lnTo>
                  <a:lnTo>
                    <a:pt x="323" y="119"/>
                  </a:lnTo>
                  <a:lnTo>
                    <a:pt x="365" y="114"/>
                  </a:lnTo>
                  <a:lnTo>
                    <a:pt x="410" y="105"/>
                  </a:lnTo>
                  <a:lnTo>
                    <a:pt x="426" y="101"/>
                  </a:lnTo>
                  <a:lnTo>
                    <a:pt x="441" y="98"/>
                  </a:lnTo>
                  <a:lnTo>
                    <a:pt x="455" y="93"/>
                  </a:lnTo>
                  <a:lnTo>
                    <a:pt x="468" y="89"/>
                  </a:lnTo>
                  <a:lnTo>
                    <a:pt x="479" y="84"/>
                  </a:lnTo>
                  <a:lnTo>
                    <a:pt x="489" y="80"/>
                  </a:lnTo>
                  <a:lnTo>
                    <a:pt x="499" y="75"/>
                  </a:lnTo>
                  <a:lnTo>
                    <a:pt x="509" y="71"/>
                  </a:lnTo>
                  <a:lnTo>
                    <a:pt x="519" y="68"/>
                  </a:lnTo>
                  <a:lnTo>
                    <a:pt x="530" y="64"/>
                  </a:lnTo>
                  <a:lnTo>
                    <a:pt x="540" y="60"/>
                  </a:lnTo>
                  <a:lnTo>
                    <a:pt x="551" y="58"/>
                  </a:lnTo>
                  <a:lnTo>
                    <a:pt x="565" y="55"/>
                  </a:lnTo>
                  <a:lnTo>
                    <a:pt x="579" y="53"/>
                  </a:lnTo>
                  <a:lnTo>
                    <a:pt x="594" y="51"/>
                  </a:lnTo>
                  <a:lnTo>
                    <a:pt x="611" y="51"/>
                  </a:lnTo>
                  <a:lnTo>
                    <a:pt x="618" y="51"/>
                  </a:lnTo>
                  <a:lnTo>
                    <a:pt x="624" y="51"/>
                  </a:lnTo>
                  <a:lnTo>
                    <a:pt x="633" y="51"/>
                  </a:lnTo>
                  <a:lnTo>
                    <a:pt x="643" y="51"/>
                  </a:lnTo>
                  <a:lnTo>
                    <a:pt x="651" y="51"/>
                  </a:lnTo>
                  <a:lnTo>
                    <a:pt x="660" y="51"/>
                  </a:lnTo>
                  <a:lnTo>
                    <a:pt x="668" y="51"/>
                  </a:lnTo>
                  <a:lnTo>
                    <a:pt x="674" y="53"/>
                  </a:lnTo>
                  <a:lnTo>
                    <a:pt x="690" y="55"/>
                  </a:lnTo>
                  <a:lnTo>
                    <a:pt x="705" y="58"/>
                  </a:lnTo>
                  <a:lnTo>
                    <a:pt x="720" y="61"/>
                  </a:lnTo>
                  <a:lnTo>
                    <a:pt x="735" y="65"/>
                  </a:lnTo>
                  <a:lnTo>
                    <a:pt x="749" y="70"/>
                  </a:lnTo>
                  <a:lnTo>
                    <a:pt x="764" y="76"/>
                  </a:lnTo>
                  <a:lnTo>
                    <a:pt x="779" y="84"/>
                  </a:lnTo>
                  <a:lnTo>
                    <a:pt x="794" y="91"/>
                  </a:lnTo>
                  <a:lnTo>
                    <a:pt x="811" y="99"/>
                  </a:lnTo>
                  <a:lnTo>
                    <a:pt x="830" y="106"/>
                  </a:lnTo>
                  <a:lnTo>
                    <a:pt x="851" y="114"/>
                  </a:lnTo>
                  <a:lnTo>
                    <a:pt x="875" y="120"/>
                  </a:lnTo>
                  <a:lnTo>
                    <a:pt x="900" y="125"/>
                  </a:lnTo>
                  <a:lnTo>
                    <a:pt x="928" y="129"/>
                  </a:lnTo>
                  <a:lnTo>
                    <a:pt x="956" y="133"/>
                  </a:lnTo>
                  <a:lnTo>
                    <a:pt x="988" y="134"/>
                  </a:lnTo>
                  <a:lnTo>
                    <a:pt x="1019" y="135"/>
                  </a:lnTo>
                  <a:lnTo>
                    <a:pt x="1053" y="134"/>
                  </a:lnTo>
                  <a:lnTo>
                    <a:pt x="1086" y="130"/>
                  </a:lnTo>
                  <a:lnTo>
                    <a:pt x="1123" y="126"/>
                  </a:lnTo>
                  <a:lnTo>
                    <a:pt x="1158" y="119"/>
                  </a:lnTo>
                  <a:lnTo>
                    <a:pt x="1195" y="110"/>
                  </a:lnTo>
                  <a:lnTo>
                    <a:pt x="1233" y="98"/>
                  </a:lnTo>
                  <a:lnTo>
                    <a:pt x="1270" y="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16" name="Freeform 68"/>
            <p:cNvSpPr>
              <a:spLocks/>
            </p:cNvSpPr>
            <p:nvPr/>
          </p:nvSpPr>
          <p:spPr bwMode="auto">
            <a:xfrm>
              <a:off x="3069" y="3493"/>
              <a:ext cx="30" cy="76"/>
            </a:xfrm>
            <a:custGeom>
              <a:avLst/>
              <a:gdLst>
                <a:gd name="T0" fmla="*/ 87 w 119"/>
                <a:gd name="T1" fmla="*/ 0 h 306"/>
                <a:gd name="T2" fmla="*/ 0 w 119"/>
                <a:gd name="T3" fmla="*/ 306 h 306"/>
                <a:gd name="T4" fmla="*/ 119 w 119"/>
                <a:gd name="T5" fmla="*/ 14 h 306"/>
                <a:gd name="T6" fmla="*/ 87 w 119"/>
                <a:gd name="T7" fmla="*/ 0 h 306"/>
              </a:gdLst>
              <a:ahLst/>
              <a:cxnLst>
                <a:cxn ang="0">
                  <a:pos x="T0" y="T1"/>
                </a:cxn>
                <a:cxn ang="0">
                  <a:pos x="T2" y="T3"/>
                </a:cxn>
                <a:cxn ang="0">
                  <a:pos x="T4" y="T5"/>
                </a:cxn>
                <a:cxn ang="0">
                  <a:pos x="T6" y="T7"/>
                </a:cxn>
              </a:cxnLst>
              <a:rect l="0" t="0" r="r" b="b"/>
              <a:pathLst>
                <a:path w="119" h="306">
                  <a:moveTo>
                    <a:pt x="87" y="0"/>
                  </a:moveTo>
                  <a:lnTo>
                    <a:pt x="0" y="306"/>
                  </a:lnTo>
                  <a:lnTo>
                    <a:pt x="119" y="14"/>
                  </a:lnTo>
                  <a:lnTo>
                    <a:pt x="8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17" name="Freeform 69"/>
            <p:cNvSpPr>
              <a:spLocks/>
            </p:cNvSpPr>
            <p:nvPr/>
          </p:nvSpPr>
          <p:spPr bwMode="auto">
            <a:xfrm>
              <a:off x="2980" y="3493"/>
              <a:ext cx="30" cy="76"/>
            </a:xfrm>
            <a:custGeom>
              <a:avLst/>
              <a:gdLst>
                <a:gd name="T0" fmla="*/ 33 w 119"/>
                <a:gd name="T1" fmla="*/ 0 h 306"/>
                <a:gd name="T2" fmla="*/ 119 w 119"/>
                <a:gd name="T3" fmla="*/ 306 h 306"/>
                <a:gd name="T4" fmla="*/ 0 w 119"/>
                <a:gd name="T5" fmla="*/ 14 h 306"/>
                <a:gd name="T6" fmla="*/ 33 w 119"/>
                <a:gd name="T7" fmla="*/ 0 h 306"/>
              </a:gdLst>
              <a:ahLst/>
              <a:cxnLst>
                <a:cxn ang="0">
                  <a:pos x="T0" y="T1"/>
                </a:cxn>
                <a:cxn ang="0">
                  <a:pos x="T2" y="T3"/>
                </a:cxn>
                <a:cxn ang="0">
                  <a:pos x="T4" y="T5"/>
                </a:cxn>
                <a:cxn ang="0">
                  <a:pos x="T6" y="T7"/>
                </a:cxn>
              </a:cxnLst>
              <a:rect l="0" t="0" r="r" b="b"/>
              <a:pathLst>
                <a:path w="119" h="306">
                  <a:moveTo>
                    <a:pt x="33" y="0"/>
                  </a:moveTo>
                  <a:lnTo>
                    <a:pt x="119" y="306"/>
                  </a:lnTo>
                  <a:lnTo>
                    <a:pt x="0" y="14"/>
                  </a:lnTo>
                  <a:lnTo>
                    <a:pt x="3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18" name="Freeform 70"/>
            <p:cNvSpPr>
              <a:spLocks/>
            </p:cNvSpPr>
            <p:nvPr/>
          </p:nvSpPr>
          <p:spPr bwMode="auto">
            <a:xfrm>
              <a:off x="2846" y="4006"/>
              <a:ext cx="386" cy="70"/>
            </a:xfrm>
            <a:custGeom>
              <a:avLst/>
              <a:gdLst>
                <a:gd name="T0" fmla="*/ 1540 w 1544"/>
                <a:gd name="T1" fmla="*/ 154 h 280"/>
                <a:gd name="T2" fmla="*/ 1509 w 1544"/>
                <a:gd name="T3" fmla="*/ 181 h 280"/>
                <a:gd name="T4" fmla="*/ 1450 w 1544"/>
                <a:gd name="T5" fmla="*/ 206 h 280"/>
                <a:gd name="T6" fmla="*/ 1368 w 1544"/>
                <a:gd name="T7" fmla="*/ 229 h 280"/>
                <a:gd name="T8" fmla="*/ 1263 w 1544"/>
                <a:gd name="T9" fmla="*/ 248 h 280"/>
                <a:gd name="T10" fmla="*/ 1139 w 1544"/>
                <a:gd name="T11" fmla="*/ 263 h 280"/>
                <a:gd name="T12" fmla="*/ 1002 w 1544"/>
                <a:gd name="T13" fmla="*/ 274 h 280"/>
                <a:gd name="T14" fmla="*/ 850 w 1544"/>
                <a:gd name="T15" fmla="*/ 279 h 280"/>
                <a:gd name="T16" fmla="*/ 693 w 1544"/>
                <a:gd name="T17" fmla="*/ 279 h 280"/>
                <a:gd name="T18" fmla="*/ 543 w 1544"/>
                <a:gd name="T19" fmla="*/ 274 h 280"/>
                <a:gd name="T20" fmla="*/ 404 w 1544"/>
                <a:gd name="T21" fmla="*/ 263 h 280"/>
                <a:gd name="T22" fmla="*/ 282 w 1544"/>
                <a:gd name="T23" fmla="*/ 248 h 280"/>
                <a:gd name="T24" fmla="*/ 177 w 1544"/>
                <a:gd name="T25" fmla="*/ 229 h 280"/>
                <a:gd name="T26" fmla="*/ 94 w 1544"/>
                <a:gd name="T27" fmla="*/ 206 h 280"/>
                <a:gd name="T28" fmla="*/ 35 w 1544"/>
                <a:gd name="T29" fmla="*/ 181 h 280"/>
                <a:gd name="T30" fmla="*/ 4 w 1544"/>
                <a:gd name="T31" fmla="*/ 154 h 280"/>
                <a:gd name="T32" fmla="*/ 4 w 1544"/>
                <a:gd name="T33" fmla="*/ 126 h 280"/>
                <a:gd name="T34" fmla="*/ 35 w 1544"/>
                <a:gd name="T35" fmla="*/ 99 h 280"/>
                <a:gd name="T36" fmla="*/ 94 w 1544"/>
                <a:gd name="T37" fmla="*/ 74 h 280"/>
                <a:gd name="T38" fmla="*/ 177 w 1544"/>
                <a:gd name="T39" fmla="*/ 51 h 280"/>
                <a:gd name="T40" fmla="*/ 282 w 1544"/>
                <a:gd name="T41" fmla="*/ 33 h 280"/>
                <a:gd name="T42" fmla="*/ 404 w 1544"/>
                <a:gd name="T43" fmla="*/ 16 h 280"/>
                <a:gd name="T44" fmla="*/ 543 w 1544"/>
                <a:gd name="T45" fmla="*/ 6 h 280"/>
                <a:gd name="T46" fmla="*/ 693 w 1544"/>
                <a:gd name="T47" fmla="*/ 1 h 280"/>
                <a:gd name="T48" fmla="*/ 850 w 1544"/>
                <a:gd name="T49" fmla="*/ 1 h 280"/>
                <a:gd name="T50" fmla="*/ 1002 w 1544"/>
                <a:gd name="T51" fmla="*/ 6 h 280"/>
                <a:gd name="T52" fmla="*/ 1139 w 1544"/>
                <a:gd name="T53" fmla="*/ 16 h 280"/>
                <a:gd name="T54" fmla="*/ 1263 w 1544"/>
                <a:gd name="T55" fmla="*/ 33 h 280"/>
                <a:gd name="T56" fmla="*/ 1368 w 1544"/>
                <a:gd name="T57" fmla="*/ 51 h 280"/>
                <a:gd name="T58" fmla="*/ 1450 w 1544"/>
                <a:gd name="T59" fmla="*/ 74 h 280"/>
                <a:gd name="T60" fmla="*/ 1509 w 1544"/>
                <a:gd name="T61" fmla="*/ 99 h 280"/>
                <a:gd name="T62" fmla="*/ 1540 w 1544"/>
                <a:gd name="T63" fmla="*/ 12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544" h="280">
                  <a:moveTo>
                    <a:pt x="1544" y="140"/>
                  </a:moveTo>
                  <a:lnTo>
                    <a:pt x="1540" y="154"/>
                  </a:lnTo>
                  <a:lnTo>
                    <a:pt x="1528" y="168"/>
                  </a:lnTo>
                  <a:lnTo>
                    <a:pt x="1509" y="181"/>
                  </a:lnTo>
                  <a:lnTo>
                    <a:pt x="1483" y="194"/>
                  </a:lnTo>
                  <a:lnTo>
                    <a:pt x="1450" y="206"/>
                  </a:lnTo>
                  <a:lnTo>
                    <a:pt x="1412" y="218"/>
                  </a:lnTo>
                  <a:lnTo>
                    <a:pt x="1368" y="229"/>
                  </a:lnTo>
                  <a:lnTo>
                    <a:pt x="1318" y="239"/>
                  </a:lnTo>
                  <a:lnTo>
                    <a:pt x="1263" y="248"/>
                  </a:lnTo>
                  <a:lnTo>
                    <a:pt x="1203" y="256"/>
                  </a:lnTo>
                  <a:lnTo>
                    <a:pt x="1139" y="263"/>
                  </a:lnTo>
                  <a:lnTo>
                    <a:pt x="1072" y="269"/>
                  </a:lnTo>
                  <a:lnTo>
                    <a:pt x="1002" y="274"/>
                  </a:lnTo>
                  <a:lnTo>
                    <a:pt x="927" y="278"/>
                  </a:lnTo>
                  <a:lnTo>
                    <a:pt x="850" y="279"/>
                  </a:lnTo>
                  <a:lnTo>
                    <a:pt x="772" y="280"/>
                  </a:lnTo>
                  <a:lnTo>
                    <a:pt x="693" y="279"/>
                  </a:lnTo>
                  <a:lnTo>
                    <a:pt x="617" y="278"/>
                  </a:lnTo>
                  <a:lnTo>
                    <a:pt x="543" y="274"/>
                  </a:lnTo>
                  <a:lnTo>
                    <a:pt x="472" y="269"/>
                  </a:lnTo>
                  <a:lnTo>
                    <a:pt x="404" y="263"/>
                  </a:lnTo>
                  <a:lnTo>
                    <a:pt x="340" y="256"/>
                  </a:lnTo>
                  <a:lnTo>
                    <a:pt x="282" y="248"/>
                  </a:lnTo>
                  <a:lnTo>
                    <a:pt x="227" y="239"/>
                  </a:lnTo>
                  <a:lnTo>
                    <a:pt x="177" y="229"/>
                  </a:lnTo>
                  <a:lnTo>
                    <a:pt x="133" y="218"/>
                  </a:lnTo>
                  <a:lnTo>
                    <a:pt x="94" y="206"/>
                  </a:lnTo>
                  <a:lnTo>
                    <a:pt x="62" y="194"/>
                  </a:lnTo>
                  <a:lnTo>
                    <a:pt x="35" y="181"/>
                  </a:lnTo>
                  <a:lnTo>
                    <a:pt x="17" y="168"/>
                  </a:lnTo>
                  <a:lnTo>
                    <a:pt x="4" y="154"/>
                  </a:lnTo>
                  <a:lnTo>
                    <a:pt x="0" y="140"/>
                  </a:lnTo>
                  <a:lnTo>
                    <a:pt x="4" y="126"/>
                  </a:lnTo>
                  <a:lnTo>
                    <a:pt x="17" y="111"/>
                  </a:lnTo>
                  <a:lnTo>
                    <a:pt x="35" y="99"/>
                  </a:lnTo>
                  <a:lnTo>
                    <a:pt x="62" y="85"/>
                  </a:lnTo>
                  <a:lnTo>
                    <a:pt x="94" y="74"/>
                  </a:lnTo>
                  <a:lnTo>
                    <a:pt x="133" y="61"/>
                  </a:lnTo>
                  <a:lnTo>
                    <a:pt x="177" y="51"/>
                  </a:lnTo>
                  <a:lnTo>
                    <a:pt x="227" y="41"/>
                  </a:lnTo>
                  <a:lnTo>
                    <a:pt x="282" y="33"/>
                  </a:lnTo>
                  <a:lnTo>
                    <a:pt x="340" y="24"/>
                  </a:lnTo>
                  <a:lnTo>
                    <a:pt x="404" y="16"/>
                  </a:lnTo>
                  <a:lnTo>
                    <a:pt x="472" y="11"/>
                  </a:lnTo>
                  <a:lnTo>
                    <a:pt x="543" y="6"/>
                  </a:lnTo>
                  <a:lnTo>
                    <a:pt x="617" y="3"/>
                  </a:lnTo>
                  <a:lnTo>
                    <a:pt x="693" y="1"/>
                  </a:lnTo>
                  <a:lnTo>
                    <a:pt x="772" y="0"/>
                  </a:lnTo>
                  <a:lnTo>
                    <a:pt x="850" y="1"/>
                  </a:lnTo>
                  <a:lnTo>
                    <a:pt x="927" y="3"/>
                  </a:lnTo>
                  <a:lnTo>
                    <a:pt x="1002" y="6"/>
                  </a:lnTo>
                  <a:lnTo>
                    <a:pt x="1072" y="11"/>
                  </a:lnTo>
                  <a:lnTo>
                    <a:pt x="1139" y="16"/>
                  </a:lnTo>
                  <a:lnTo>
                    <a:pt x="1203" y="24"/>
                  </a:lnTo>
                  <a:lnTo>
                    <a:pt x="1263" y="33"/>
                  </a:lnTo>
                  <a:lnTo>
                    <a:pt x="1318" y="41"/>
                  </a:lnTo>
                  <a:lnTo>
                    <a:pt x="1368" y="51"/>
                  </a:lnTo>
                  <a:lnTo>
                    <a:pt x="1412" y="61"/>
                  </a:lnTo>
                  <a:lnTo>
                    <a:pt x="1450" y="74"/>
                  </a:lnTo>
                  <a:lnTo>
                    <a:pt x="1483" y="85"/>
                  </a:lnTo>
                  <a:lnTo>
                    <a:pt x="1509" y="99"/>
                  </a:lnTo>
                  <a:lnTo>
                    <a:pt x="1528" y="111"/>
                  </a:lnTo>
                  <a:lnTo>
                    <a:pt x="1540" y="126"/>
                  </a:lnTo>
                  <a:lnTo>
                    <a:pt x="1544" y="140"/>
                  </a:lnTo>
                  <a:close/>
                </a:path>
              </a:pathLst>
            </a:custGeom>
            <a:solidFill>
              <a:srgbClr val="DDE8F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19" name="Freeform 71"/>
            <p:cNvSpPr>
              <a:spLocks/>
            </p:cNvSpPr>
            <p:nvPr/>
          </p:nvSpPr>
          <p:spPr bwMode="auto">
            <a:xfrm>
              <a:off x="2858" y="4007"/>
              <a:ext cx="362" cy="65"/>
            </a:xfrm>
            <a:custGeom>
              <a:avLst/>
              <a:gdLst>
                <a:gd name="T0" fmla="*/ 1445 w 1449"/>
                <a:gd name="T1" fmla="*/ 143 h 258"/>
                <a:gd name="T2" fmla="*/ 1416 w 1449"/>
                <a:gd name="T3" fmla="*/ 168 h 258"/>
                <a:gd name="T4" fmla="*/ 1361 w 1449"/>
                <a:gd name="T5" fmla="*/ 190 h 258"/>
                <a:gd name="T6" fmla="*/ 1282 w 1449"/>
                <a:gd name="T7" fmla="*/ 211 h 258"/>
                <a:gd name="T8" fmla="*/ 1185 w 1449"/>
                <a:gd name="T9" fmla="*/ 229 h 258"/>
                <a:gd name="T10" fmla="*/ 1069 w 1449"/>
                <a:gd name="T11" fmla="*/ 243 h 258"/>
                <a:gd name="T12" fmla="*/ 939 w 1449"/>
                <a:gd name="T13" fmla="*/ 251 h 258"/>
                <a:gd name="T14" fmla="*/ 797 w 1449"/>
                <a:gd name="T15" fmla="*/ 256 h 258"/>
                <a:gd name="T16" fmla="*/ 650 w 1449"/>
                <a:gd name="T17" fmla="*/ 256 h 258"/>
                <a:gd name="T18" fmla="*/ 509 w 1449"/>
                <a:gd name="T19" fmla="*/ 251 h 258"/>
                <a:gd name="T20" fmla="*/ 379 w 1449"/>
                <a:gd name="T21" fmla="*/ 243 h 258"/>
                <a:gd name="T22" fmla="*/ 264 w 1449"/>
                <a:gd name="T23" fmla="*/ 229 h 258"/>
                <a:gd name="T24" fmla="*/ 165 w 1449"/>
                <a:gd name="T25" fmla="*/ 211 h 258"/>
                <a:gd name="T26" fmla="*/ 87 w 1449"/>
                <a:gd name="T27" fmla="*/ 190 h 258"/>
                <a:gd name="T28" fmla="*/ 32 w 1449"/>
                <a:gd name="T29" fmla="*/ 168 h 258"/>
                <a:gd name="T30" fmla="*/ 4 w 1449"/>
                <a:gd name="T31" fmla="*/ 143 h 258"/>
                <a:gd name="T32" fmla="*/ 4 w 1449"/>
                <a:gd name="T33" fmla="*/ 115 h 258"/>
                <a:gd name="T34" fmla="*/ 32 w 1449"/>
                <a:gd name="T35" fmla="*/ 90 h 258"/>
                <a:gd name="T36" fmla="*/ 87 w 1449"/>
                <a:gd name="T37" fmla="*/ 68 h 258"/>
                <a:gd name="T38" fmla="*/ 165 w 1449"/>
                <a:gd name="T39" fmla="*/ 46 h 258"/>
                <a:gd name="T40" fmla="*/ 264 w 1449"/>
                <a:gd name="T41" fmla="*/ 29 h 258"/>
                <a:gd name="T42" fmla="*/ 379 w 1449"/>
                <a:gd name="T43" fmla="*/ 15 h 258"/>
                <a:gd name="T44" fmla="*/ 509 w 1449"/>
                <a:gd name="T45" fmla="*/ 6 h 258"/>
                <a:gd name="T46" fmla="*/ 650 w 1449"/>
                <a:gd name="T47" fmla="*/ 1 h 258"/>
                <a:gd name="T48" fmla="*/ 797 w 1449"/>
                <a:gd name="T49" fmla="*/ 1 h 258"/>
                <a:gd name="T50" fmla="*/ 939 w 1449"/>
                <a:gd name="T51" fmla="*/ 6 h 258"/>
                <a:gd name="T52" fmla="*/ 1069 w 1449"/>
                <a:gd name="T53" fmla="*/ 15 h 258"/>
                <a:gd name="T54" fmla="*/ 1185 w 1449"/>
                <a:gd name="T55" fmla="*/ 29 h 258"/>
                <a:gd name="T56" fmla="*/ 1282 w 1449"/>
                <a:gd name="T57" fmla="*/ 46 h 258"/>
                <a:gd name="T58" fmla="*/ 1361 w 1449"/>
                <a:gd name="T59" fmla="*/ 68 h 258"/>
                <a:gd name="T60" fmla="*/ 1416 w 1449"/>
                <a:gd name="T61" fmla="*/ 90 h 258"/>
                <a:gd name="T62" fmla="*/ 1445 w 1449"/>
                <a:gd name="T63" fmla="*/ 115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49" h="258">
                  <a:moveTo>
                    <a:pt x="1449" y="129"/>
                  </a:moveTo>
                  <a:lnTo>
                    <a:pt x="1445" y="143"/>
                  </a:lnTo>
                  <a:lnTo>
                    <a:pt x="1434" y="155"/>
                  </a:lnTo>
                  <a:lnTo>
                    <a:pt x="1416" y="168"/>
                  </a:lnTo>
                  <a:lnTo>
                    <a:pt x="1391" y="179"/>
                  </a:lnTo>
                  <a:lnTo>
                    <a:pt x="1361" y="190"/>
                  </a:lnTo>
                  <a:lnTo>
                    <a:pt x="1325" y="201"/>
                  </a:lnTo>
                  <a:lnTo>
                    <a:pt x="1282" y="211"/>
                  </a:lnTo>
                  <a:lnTo>
                    <a:pt x="1236" y="220"/>
                  </a:lnTo>
                  <a:lnTo>
                    <a:pt x="1185" y="229"/>
                  </a:lnTo>
                  <a:lnTo>
                    <a:pt x="1129" y="235"/>
                  </a:lnTo>
                  <a:lnTo>
                    <a:pt x="1069" y="243"/>
                  </a:lnTo>
                  <a:lnTo>
                    <a:pt x="1006" y="248"/>
                  </a:lnTo>
                  <a:lnTo>
                    <a:pt x="939" y="251"/>
                  </a:lnTo>
                  <a:lnTo>
                    <a:pt x="870" y="255"/>
                  </a:lnTo>
                  <a:lnTo>
                    <a:pt x="797" y="256"/>
                  </a:lnTo>
                  <a:lnTo>
                    <a:pt x="724" y="258"/>
                  </a:lnTo>
                  <a:lnTo>
                    <a:pt x="650" y="256"/>
                  </a:lnTo>
                  <a:lnTo>
                    <a:pt x="579" y="255"/>
                  </a:lnTo>
                  <a:lnTo>
                    <a:pt x="509" y="251"/>
                  </a:lnTo>
                  <a:lnTo>
                    <a:pt x="442" y="248"/>
                  </a:lnTo>
                  <a:lnTo>
                    <a:pt x="379" y="243"/>
                  </a:lnTo>
                  <a:lnTo>
                    <a:pt x="320" y="235"/>
                  </a:lnTo>
                  <a:lnTo>
                    <a:pt x="264" y="229"/>
                  </a:lnTo>
                  <a:lnTo>
                    <a:pt x="212" y="220"/>
                  </a:lnTo>
                  <a:lnTo>
                    <a:pt x="165" y="211"/>
                  </a:lnTo>
                  <a:lnTo>
                    <a:pt x="124" y="201"/>
                  </a:lnTo>
                  <a:lnTo>
                    <a:pt x="87" y="190"/>
                  </a:lnTo>
                  <a:lnTo>
                    <a:pt x="57" y="179"/>
                  </a:lnTo>
                  <a:lnTo>
                    <a:pt x="32" y="168"/>
                  </a:lnTo>
                  <a:lnTo>
                    <a:pt x="15" y="155"/>
                  </a:lnTo>
                  <a:lnTo>
                    <a:pt x="4" y="143"/>
                  </a:lnTo>
                  <a:lnTo>
                    <a:pt x="0" y="129"/>
                  </a:lnTo>
                  <a:lnTo>
                    <a:pt x="4" y="115"/>
                  </a:lnTo>
                  <a:lnTo>
                    <a:pt x="15" y="103"/>
                  </a:lnTo>
                  <a:lnTo>
                    <a:pt x="32" y="90"/>
                  </a:lnTo>
                  <a:lnTo>
                    <a:pt x="57" y="79"/>
                  </a:lnTo>
                  <a:lnTo>
                    <a:pt x="87" y="68"/>
                  </a:lnTo>
                  <a:lnTo>
                    <a:pt x="124" y="56"/>
                  </a:lnTo>
                  <a:lnTo>
                    <a:pt x="165" y="46"/>
                  </a:lnTo>
                  <a:lnTo>
                    <a:pt x="212" y="38"/>
                  </a:lnTo>
                  <a:lnTo>
                    <a:pt x="264" y="29"/>
                  </a:lnTo>
                  <a:lnTo>
                    <a:pt x="320" y="23"/>
                  </a:lnTo>
                  <a:lnTo>
                    <a:pt x="379" y="15"/>
                  </a:lnTo>
                  <a:lnTo>
                    <a:pt x="442" y="10"/>
                  </a:lnTo>
                  <a:lnTo>
                    <a:pt x="509" y="6"/>
                  </a:lnTo>
                  <a:lnTo>
                    <a:pt x="579" y="3"/>
                  </a:lnTo>
                  <a:lnTo>
                    <a:pt x="650" y="1"/>
                  </a:lnTo>
                  <a:lnTo>
                    <a:pt x="724" y="0"/>
                  </a:lnTo>
                  <a:lnTo>
                    <a:pt x="797" y="1"/>
                  </a:lnTo>
                  <a:lnTo>
                    <a:pt x="870" y="3"/>
                  </a:lnTo>
                  <a:lnTo>
                    <a:pt x="939" y="6"/>
                  </a:lnTo>
                  <a:lnTo>
                    <a:pt x="1006" y="10"/>
                  </a:lnTo>
                  <a:lnTo>
                    <a:pt x="1069" y="15"/>
                  </a:lnTo>
                  <a:lnTo>
                    <a:pt x="1129" y="23"/>
                  </a:lnTo>
                  <a:lnTo>
                    <a:pt x="1185" y="29"/>
                  </a:lnTo>
                  <a:lnTo>
                    <a:pt x="1236" y="38"/>
                  </a:lnTo>
                  <a:lnTo>
                    <a:pt x="1282" y="46"/>
                  </a:lnTo>
                  <a:lnTo>
                    <a:pt x="1325" y="56"/>
                  </a:lnTo>
                  <a:lnTo>
                    <a:pt x="1361" y="68"/>
                  </a:lnTo>
                  <a:lnTo>
                    <a:pt x="1391" y="79"/>
                  </a:lnTo>
                  <a:lnTo>
                    <a:pt x="1416" y="90"/>
                  </a:lnTo>
                  <a:lnTo>
                    <a:pt x="1434" y="103"/>
                  </a:lnTo>
                  <a:lnTo>
                    <a:pt x="1445" y="115"/>
                  </a:lnTo>
                  <a:lnTo>
                    <a:pt x="1449" y="129"/>
                  </a:lnTo>
                  <a:close/>
                </a:path>
              </a:pathLst>
            </a:custGeom>
            <a:solidFill>
              <a:srgbClr val="BAD1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20" name="Freeform 72"/>
            <p:cNvSpPr>
              <a:spLocks/>
            </p:cNvSpPr>
            <p:nvPr/>
          </p:nvSpPr>
          <p:spPr bwMode="auto">
            <a:xfrm>
              <a:off x="2870" y="4009"/>
              <a:ext cx="339" cy="59"/>
            </a:xfrm>
            <a:custGeom>
              <a:avLst/>
              <a:gdLst>
                <a:gd name="T0" fmla="*/ 1350 w 1354"/>
                <a:gd name="T1" fmla="*/ 131 h 236"/>
                <a:gd name="T2" fmla="*/ 1324 w 1354"/>
                <a:gd name="T3" fmla="*/ 154 h 236"/>
                <a:gd name="T4" fmla="*/ 1273 w 1354"/>
                <a:gd name="T5" fmla="*/ 175 h 236"/>
                <a:gd name="T6" fmla="*/ 1199 w 1354"/>
                <a:gd name="T7" fmla="*/ 194 h 236"/>
                <a:gd name="T8" fmla="*/ 1108 w 1354"/>
                <a:gd name="T9" fmla="*/ 210 h 236"/>
                <a:gd name="T10" fmla="*/ 999 w 1354"/>
                <a:gd name="T11" fmla="*/ 223 h 236"/>
                <a:gd name="T12" fmla="*/ 878 w 1354"/>
                <a:gd name="T13" fmla="*/ 231 h 236"/>
                <a:gd name="T14" fmla="*/ 745 w 1354"/>
                <a:gd name="T15" fmla="*/ 236 h 236"/>
                <a:gd name="T16" fmla="*/ 608 w 1354"/>
                <a:gd name="T17" fmla="*/ 236 h 236"/>
                <a:gd name="T18" fmla="*/ 475 w 1354"/>
                <a:gd name="T19" fmla="*/ 231 h 236"/>
                <a:gd name="T20" fmla="*/ 354 w 1354"/>
                <a:gd name="T21" fmla="*/ 223 h 236"/>
                <a:gd name="T22" fmla="*/ 247 w 1354"/>
                <a:gd name="T23" fmla="*/ 210 h 236"/>
                <a:gd name="T24" fmla="*/ 155 w 1354"/>
                <a:gd name="T25" fmla="*/ 194 h 236"/>
                <a:gd name="T26" fmla="*/ 82 w 1354"/>
                <a:gd name="T27" fmla="*/ 175 h 236"/>
                <a:gd name="T28" fmla="*/ 30 w 1354"/>
                <a:gd name="T29" fmla="*/ 154 h 236"/>
                <a:gd name="T30" fmla="*/ 4 w 1354"/>
                <a:gd name="T31" fmla="*/ 131 h 236"/>
                <a:gd name="T32" fmla="*/ 4 w 1354"/>
                <a:gd name="T33" fmla="*/ 106 h 236"/>
                <a:gd name="T34" fmla="*/ 30 w 1354"/>
                <a:gd name="T35" fmla="*/ 84 h 236"/>
                <a:gd name="T36" fmla="*/ 82 w 1354"/>
                <a:gd name="T37" fmla="*/ 63 h 236"/>
                <a:gd name="T38" fmla="*/ 155 w 1354"/>
                <a:gd name="T39" fmla="*/ 44 h 236"/>
                <a:gd name="T40" fmla="*/ 247 w 1354"/>
                <a:gd name="T41" fmla="*/ 28 h 236"/>
                <a:gd name="T42" fmla="*/ 354 w 1354"/>
                <a:gd name="T43" fmla="*/ 15 h 236"/>
                <a:gd name="T44" fmla="*/ 475 w 1354"/>
                <a:gd name="T45" fmla="*/ 5 h 236"/>
                <a:gd name="T46" fmla="*/ 608 w 1354"/>
                <a:gd name="T47" fmla="*/ 0 h 236"/>
                <a:gd name="T48" fmla="*/ 745 w 1354"/>
                <a:gd name="T49" fmla="*/ 0 h 236"/>
                <a:gd name="T50" fmla="*/ 878 w 1354"/>
                <a:gd name="T51" fmla="*/ 5 h 236"/>
                <a:gd name="T52" fmla="*/ 999 w 1354"/>
                <a:gd name="T53" fmla="*/ 15 h 236"/>
                <a:gd name="T54" fmla="*/ 1108 w 1354"/>
                <a:gd name="T55" fmla="*/ 28 h 236"/>
                <a:gd name="T56" fmla="*/ 1199 w 1354"/>
                <a:gd name="T57" fmla="*/ 44 h 236"/>
                <a:gd name="T58" fmla="*/ 1273 w 1354"/>
                <a:gd name="T59" fmla="*/ 63 h 236"/>
                <a:gd name="T60" fmla="*/ 1324 w 1354"/>
                <a:gd name="T61" fmla="*/ 84 h 236"/>
                <a:gd name="T62" fmla="*/ 1350 w 1354"/>
                <a:gd name="T63" fmla="*/ 106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354" h="236">
                  <a:moveTo>
                    <a:pt x="1354" y="119"/>
                  </a:moveTo>
                  <a:lnTo>
                    <a:pt x="1350" y="131"/>
                  </a:lnTo>
                  <a:lnTo>
                    <a:pt x="1340" y="143"/>
                  </a:lnTo>
                  <a:lnTo>
                    <a:pt x="1324" y="154"/>
                  </a:lnTo>
                  <a:lnTo>
                    <a:pt x="1300" y="165"/>
                  </a:lnTo>
                  <a:lnTo>
                    <a:pt x="1273" y="175"/>
                  </a:lnTo>
                  <a:lnTo>
                    <a:pt x="1238" y="185"/>
                  </a:lnTo>
                  <a:lnTo>
                    <a:pt x="1199" y="194"/>
                  </a:lnTo>
                  <a:lnTo>
                    <a:pt x="1155" y="201"/>
                  </a:lnTo>
                  <a:lnTo>
                    <a:pt x="1108" y="210"/>
                  </a:lnTo>
                  <a:lnTo>
                    <a:pt x="1055" y="216"/>
                  </a:lnTo>
                  <a:lnTo>
                    <a:pt x="999" y="223"/>
                  </a:lnTo>
                  <a:lnTo>
                    <a:pt x="940" y="228"/>
                  </a:lnTo>
                  <a:lnTo>
                    <a:pt x="878" y="231"/>
                  </a:lnTo>
                  <a:lnTo>
                    <a:pt x="813" y="234"/>
                  </a:lnTo>
                  <a:lnTo>
                    <a:pt x="745" y="236"/>
                  </a:lnTo>
                  <a:lnTo>
                    <a:pt x="677" y="236"/>
                  </a:lnTo>
                  <a:lnTo>
                    <a:pt x="608" y="236"/>
                  </a:lnTo>
                  <a:lnTo>
                    <a:pt x="540" y="234"/>
                  </a:lnTo>
                  <a:lnTo>
                    <a:pt x="475" y="231"/>
                  </a:lnTo>
                  <a:lnTo>
                    <a:pt x="414" y="228"/>
                  </a:lnTo>
                  <a:lnTo>
                    <a:pt x="354" y="223"/>
                  </a:lnTo>
                  <a:lnTo>
                    <a:pt x="299" y="216"/>
                  </a:lnTo>
                  <a:lnTo>
                    <a:pt x="247" y="210"/>
                  </a:lnTo>
                  <a:lnTo>
                    <a:pt x="199" y="201"/>
                  </a:lnTo>
                  <a:lnTo>
                    <a:pt x="155" y="194"/>
                  </a:lnTo>
                  <a:lnTo>
                    <a:pt x="117" y="185"/>
                  </a:lnTo>
                  <a:lnTo>
                    <a:pt x="82" y="175"/>
                  </a:lnTo>
                  <a:lnTo>
                    <a:pt x="54" y="165"/>
                  </a:lnTo>
                  <a:lnTo>
                    <a:pt x="30" y="154"/>
                  </a:lnTo>
                  <a:lnTo>
                    <a:pt x="14" y="143"/>
                  </a:lnTo>
                  <a:lnTo>
                    <a:pt x="4" y="131"/>
                  </a:lnTo>
                  <a:lnTo>
                    <a:pt x="0" y="119"/>
                  </a:lnTo>
                  <a:lnTo>
                    <a:pt x="4" y="106"/>
                  </a:lnTo>
                  <a:lnTo>
                    <a:pt x="14" y="95"/>
                  </a:lnTo>
                  <a:lnTo>
                    <a:pt x="30" y="84"/>
                  </a:lnTo>
                  <a:lnTo>
                    <a:pt x="54" y="73"/>
                  </a:lnTo>
                  <a:lnTo>
                    <a:pt x="82" y="63"/>
                  </a:lnTo>
                  <a:lnTo>
                    <a:pt x="117" y="53"/>
                  </a:lnTo>
                  <a:lnTo>
                    <a:pt x="155" y="44"/>
                  </a:lnTo>
                  <a:lnTo>
                    <a:pt x="199" y="35"/>
                  </a:lnTo>
                  <a:lnTo>
                    <a:pt x="247" y="28"/>
                  </a:lnTo>
                  <a:lnTo>
                    <a:pt x="299" y="20"/>
                  </a:lnTo>
                  <a:lnTo>
                    <a:pt x="354" y="15"/>
                  </a:lnTo>
                  <a:lnTo>
                    <a:pt x="414" y="10"/>
                  </a:lnTo>
                  <a:lnTo>
                    <a:pt x="475" y="5"/>
                  </a:lnTo>
                  <a:lnTo>
                    <a:pt x="540" y="3"/>
                  </a:lnTo>
                  <a:lnTo>
                    <a:pt x="608" y="0"/>
                  </a:lnTo>
                  <a:lnTo>
                    <a:pt x="677" y="0"/>
                  </a:lnTo>
                  <a:lnTo>
                    <a:pt x="745" y="0"/>
                  </a:lnTo>
                  <a:lnTo>
                    <a:pt x="813" y="3"/>
                  </a:lnTo>
                  <a:lnTo>
                    <a:pt x="878" y="5"/>
                  </a:lnTo>
                  <a:lnTo>
                    <a:pt x="940" y="10"/>
                  </a:lnTo>
                  <a:lnTo>
                    <a:pt x="999" y="15"/>
                  </a:lnTo>
                  <a:lnTo>
                    <a:pt x="1055" y="20"/>
                  </a:lnTo>
                  <a:lnTo>
                    <a:pt x="1108" y="28"/>
                  </a:lnTo>
                  <a:lnTo>
                    <a:pt x="1155" y="35"/>
                  </a:lnTo>
                  <a:lnTo>
                    <a:pt x="1199" y="44"/>
                  </a:lnTo>
                  <a:lnTo>
                    <a:pt x="1238" y="53"/>
                  </a:lnTo>
                  <a:lnTo>
                    <a:pt x="1273" y="63"/>
                  </a:lnTo>
                  <a:lnTo>
                    <a:pt x="1300" y="73"/>
                  </a:lnTo>
                  <a:lnTo>
                    <a:pt x="1324" y="84"/>
                  </a:lnTo>
                  <a:lnTo>
                    <a:pt x="1340" y="95"/>
                  </a:lnTo>
                  <a:lnTo>
                    <a:pt x="1350" y="106"/>
                  </a:lnTo>
                  <a:lnTo>
                    <a:pt x="1354" y="119"/>
                  </a:lnTo>
                  <a:close/>
                </a:path>
              </a:pathLst>
            </a:custGeom>
            <a:solidFill>
              <a:srgbClr val="99BCD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21" name="Freeform 73"/>
            <p:cNvSpPr>
              <a:spLocks/>
            </p:cNvSpPr>
            <p:nvPr/>
          </p:nvSpPr>
          <p:spPr bwMode="auto">
            <a:xfrm>
              <a:off x="2882" y="4010"/>
              <a:ext cx="315" cy="53"/>
            </a:xfrm>
            <a:custGeom>
              <a:avLst/>
              <a:gdLst>
                <a:gd name="T0" fmla="*/ 1255 w 1259"/>
                <a:gd name="T1" fmla="*/ 118 h 213"/>
                <a:gd name="T2" fmla="*/ 1230 w 1259"/>
                <a:gd name="T3" fmla="*/ 138 h 213"/>
                <a:gd name="T4" fmla="*/ 1182 w 1259"/>
                <a:gd name="T5" fmla="*/ 158 h 213"/>
                <a:gd name="T6" fmla="*/ 1115 w 1259"/>
                <a:gd name="T7" fmla="*/ 174 h 213"/>
                <a:gd name="T8" fmla="*/ 1029 w 1259"/>
                <a:gd name="T9" fmla="*/ 189 h 213"/>
                <a:gd name="T10" fmla="*/ 929 w 1259"/>
                <a:gd name="T11" fmla="*/ 200 h 213"/>
                <a:gd name="T12" fmla="*/ 816 w 1259"/>
                <a:gd name="T13" fmla="*/ 208 h 213"/>
                <a:gd name="T14" fmla="*/ 692 w 1259"/>
                <a:gd name="T15" fmla="*/ 213 h 213"/>
                <a:gd name="T16" fmla="*/ 565 w 1259"/>
                <a:gd name="T17" fmla="*/ 213 h 213"/>
                <a:gd name="T18" fmla="*/ 442 w 1259"/>
                <a:gd name="T19" fmla="*/ 208 h 213"/>
                <a:gd name="T20" fmla="*/ 330 w 1259"/>
                <a:gd name="T21" fmla="*/ 200 h 213"/>
                <a:gd name="T22" fmla="*/ 229 w 1259"/>
                <a:gd name="T23" fmla="*/ 189 h 213"/>
                <a:gd name="T24" fmla="*/ 144 w 1259"/>
                <a:gd name="T25" fmla="*/ 174 h 213"/>
                <a:gd name="T26" fmla="*/ 76 w 1259"/>
                <a:gd name="T27" fmla="*/ 158 h 213"/>
                <a:gd name="T28" fmla="*/ 29 w 1259"/>
                <a:gd name="T29" fmla="*/ 138 h 213"/>
                <a:gd name="T30" fmla="*/ 4 w 1259"/>
                <a:gd name="T31" fmla="*/ 118 h 213"/>
                <a:gd name="T32" fmla="*/ 4 w 1259"/>
                <a:gd name="T33" fmla="*/ 95 h 213"/>
                <a:gd name="T34" fmla="*/ 29 w 1259"/>
                <a:gd name="T35" fmla="*/ 75 h 213"/>
                <a:gd name="T36" fmla="*/ 76 w 1259"/>
                <a:gd name="T37" fmla="*/ 55 h 213"/>
                <a:gd name="T38" fmla="*/ 144 w 1259"/>
                <a:gd name="T39" fmla="*/ 39 h 213"/>
                <a:gd name="T40" fmla="*/ 229 w 1259"/>
                <a:gd name="T41" fmla="*/ 24 h 213"/>
                <a:gd name="T42" fmla="*/ 330 w 1259"/>
                <a:gd name="T43" fmla="*/ 13 h 213"/>
                <a:gd name="T44" fmla="*/ 442 w 1259"/>
                <a:gd name="T45" fmla="*/ 5 h 213"/>
                <a:gd name="T46" fmla="*/ 565 w 1259"/>
                <a:gd name="T47" fmla="*/ 0 h 213"/>
                <a:gd name="T48" fmla="*/ 692 w 1259"/>
                <a:gd name="T49" fmla="*/ 0 h 213"/>
                <a:gd name="T50" fmla="*/ 816 w 1259"/>
                <a:gd name="T51" fmla="*/ 5 h 213"/>
                <a:gd name="T52" fmla="*/ 929 w 1259"/>
                <a:gd name="T53" fmla="*/ 13 h 213"/>
                <a:gd name="T54" fmla="*/ 1029 w 1259"/>
                <a:gd name="T55" fmla="*/ 24 h 213"/>
                <a:gd name="T56" fmla="*/ 1115 w 1259"/>
                <a:gd name="T57" fmla="*/ 39 h 213"/>
                <a:gd name="T58" fmla="*/ 1182 w 1259"/>
                <a:gd name="T59" fmla="*/ 55 h 213"/>
                <a:gd name="T60" fmla="*/ 1230 w 1259"/>
                <a:gd name="T61" fmla="*/ 75 h 213"/>
                <a:gd name="T62" fmla="*/ 1255 w 1259"/>
                <a:gd name="T63" fmla="*/ 95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59" h="213">
                  <a:moveTo>
                    <a:pt x="1259" y="107"/>
                  </a:moveTo>
                  <a:lnTo>
                    <a:pt x="1255" y="118"/>
                  </a:lnTo>
                  <a:lnTo>
                    <a:pt x="1246" y="128"/>
                  </a:lnTo>
                  <a:lnTo>
                    <a:pt x="1230" y="138"/>
                  </a:lnTo>
                  <a:lnTo>
                    <a:pt x="1209" y="148"/>
                  </a:lnTo>
                  <a:lnTo>
                    <a:pt x="1182" y="158"/>
                  </a:lnTo>
                  <a:lnTo>
                    <a:pt x="1151" y="167"/>
                  </a:lnTo>
                  <a:lnTo>
                    <a:pt x="1115" y="174"/>
                  </a:lnTo>
                  <a:lnTo>
                    <a:pt x="1074" y="182"/>
                  </a:lnTo>
                  <a:lnTo>
                    <a:pt x="1029" y="189"/>
                  </a:lnTo>
                  <a:lnTo>
                    <a:pt x="981" y="194"/>
                  </a:lnTo>
                  <a:lnTo>
                    <a:pt x="929" y="200"/>
                  </a:lnTo>
                  <a:lnTo>
                    <a:pt x="874" y="204"/>
                  </a:lnTo>
                  <a:lnTo>
                    <a:pt x="816" y="208"/>
                  </a:lnTo>
                  <a:lnTo>
                    <a:pt x="755" y="210"/>
                  </a:lnTo>
                  <a:lnTo>
                    <a:pt x="692" y="213"/>
                  </a:lnTo>
                  <a:lnTo>
                    <a:pt x="629" y="213"/>
                  </a:lnTo>
                  <a:lnTo>
                    <a:pt x="565" y="213"/>
                  </a:lnTo>
                  <a:lnTo>
                    <a:pt x="502" y="210"/>
                  </a:lnTo>
                  <a:lnTo>
                    <a:pt x="442" y="208"/>
                  </a:lnTo>
                  <a:lnTo>
                    <a:pt x="385" y="204"/>
                  </a:lnTo>
                  <a:lnTo>
                    <a:pt x="330" y="200"/>
                  </a:lnTo>
                  <a:lnTo>
                    <a:pt x="277" y="194"/>
                  </a:lnTo>
                  <a:lnTo>
                    <a:pt x="229" y="189"/>
                  </a:lnTo>
                  <a:lnTo>
                    <a:pt x="185" y="182"/>
                  </a:lnTo>
                  <a:lnTo>
                    <a:pt x="144" y="174"/>
                  </a:lnTo>
                  <a:lnTo>
                    <a:pt x="107" y="167"/>
                  </a:lnTo>
                  <a:lnTo>
                    <a:pt x="76" y="158"/>
                  </a:lnTo>
                  <a:lnTo>
                    <a:pt x="50" y="148"/>
                  </a:lnTo>
                  <a:lnTo>
                    <a:pt x="29" y="138"/>
                  </a:lnTo>
                  <a:lnTo>
                    <a:pt x="12" y="128"/>
                  </a:lnTo>
                  <a:lnTo>
                    <a:pt x="4" y="118"/>
                  </a:lnTo>
                  <a:lnTo>
                    <a:pt x="0" y="107"/>
                  </a:lnTo>
                  <a:lnTo>
                    <a:pt x="4" y="95"/>
                  </a:lnTo>
                  <a:lnTo>
                    <a:pt x="12" y="85"/>
                  </a:lnTo>
                  <a:lnTo>
                    <a:pt x="29" y="75"/>
                  </a:lnTo>
                  <a:lnTo>
                    <a:pt x="50" y="65"/>
                  </a:lnTo>
                  <a:lnTo>
                    <a:pt x="76" y="55"/>
                  </a:lnTo>
                  <a:lnTo>
                    <a:pt x="107" y="47"/>
                  </a:lnTo>
                  <a:lnTo>
                    <a:pt x="144" y="39"/>
                  </a:lnTo>
                  <a:lnTo>
                    <a:pt x="185" y="32"/>
                  </a:lnTo>
                  <a:lnTo>
                    <a:pt x="229" y="24"/>
                  </a:lnTo>
                  <a:lnTo>
                    <a:pt x="277" y="19"/>
                  </a:lnTo>
                  <a:lnTo>
                    <a:pt x="330" y="13"/>
                  </a:lnTo>
                  <a:lnTo>
                    <a:pt x="385" y="9"/>
                  </a:lnTo>
                  <a:lnTo>
                    <a:pt x="442" y="5"/>
                  </a:lnTo>
                  <a:lnTo>
                    <a:pt x="502" y="3"/>
                  </a:lnTo>
                  <a:lnTo>
                    <a:pt x="565" y="0"/>
                  </a:lnTo>
                  <a:lnTo>
                    <a:pt x="629" y="0"/>
                  </a:lnTo>
                  <a:lnTo>
                    <a:pt x="692" y="0"/>
                  </a:lnTo>
                  <a:lnTo>
                    <a:pt x="755" y="3"/>
                  </a:lnTo>
                  <a:lnTo>
                    <a:pt x="816" y="5"/>
                  </a:lnTo>
                  <a:lnTo>
                    <a:pt x="874" y="9"/>
                  </a:lnTo>
                  <a:lnTo>
                    <a:pt x="929" y="13"/>
                  </a:lnTo>
                  <a:lnTo>
                    <a:pt x="981" y="19"/>
                  </a:lnTo>
                  <a:lnTo>
                    <a:pt x="1029" y="24"/>
                  </a:lnTo>
                  <a:lnTo>
                    <a:pt x="1074" y="32"/>
                  </a:lnTo>
                  <a:lnTo>
                    <a:pt x="1115" y="39"/>
                  </a:lnTo>
                  <a:lnTo>
                    <a:pt x="1151" y="47"/>
                  </a:lnTo>
                  <a:lnTo>
                    <a:pt x="1182" y="55"/>
                  </a:lnTo>
                  <a:lnTo>
                    <a:pt x="1209" y="65"/>
                  </a:lnTo>
                  <a:lnTo>
                    <a:pt x="1230" y="75"/>
                  </a:lnTo>
                  <a:lnTo>
                    <a:pt x="1246" y="85"/>
                  </a:lnTo>
                  <a:lnTo>
                    <a:pt x="1255" y="95"/>
                  </a:lnTo>
                  <a:lnTo>
                    <a:pt x="1259" y="107"/>
                  </a:lnTo>
                  <a:close/>
                </a:path>
              </a:pathLst>
            </a:custGeom>
            <a:solidFill>
              <a:srgbClr val="75A5C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22" name="Freeform 74"/>
            <p:cNvSpPr>
              <a:spLocks/>
            </p:cNvSpPr>
            <p:nvPr/>
          </p:nvSpPr>
          <p:spPr bwMode="auto">
            <a:xfrm>
              <a:off x="2894" y="4011"/>
              <a:ext cx="291" cy="48"/>
            </a:xfrm>
            <a:custGeom>
              <a:avLst/>
              <a:gdLst>
                <a:gd name="T0" fmla="*/ 1162 w 1164"/>
                <a:gd name="T1" fmla="*/ 105 h 192"/>
                <a:gd name="T2" fmla="*/ 1138 w 1164"/>
                <a:gd name="T3" fmla="*/ 124 h 192"/>
                <a:gd name="T4" fmla="*/ 1094 w 1164"/>
                <a:gd name="T5" fmla="*/ 142 h 192"/>
                <a:gd name="T6" fmla="*/ 1030 w 1164"/>
                <a:gd name="T7" fmla="*/ 157 h 192"/>
                <a:gd name="T8" fmla="*/ 952 w 1164"/>
                <a:gd name="T9" fmla="*/ 170 h 192"/>
                <a:gd name="T10" fmla="*/ 859 w 1164"/>
                <a:gd name="T11" fmla="*/ 180 h 192"/>
                <a:gd name="T12" fmla="*/ 754 w 1164"/>
                <a:gd name="T13" fmla="*/ 188 h 192"/>
                <a:gd name="T14" fmla="*/ 642 w 1164"/>
                <a:gd name="T15" fmla="*/ 192 h 192"/>
                <a:gd name="T16" fmla="*/ 523 w 1164"/>
                <a:gd name="T17" fmla="*/ 192 h 192"/>
                <a:gd name="T18" fmla="*/ 409 w 1164"/>
                <a:gd name="T19" fmla="*/ 188 h 192"/>
                <a:gd name="T20" fmla="*/ 305 w 1164"/>
                <a:gd name="T21" fmla="*/ 180 h 192"/>
                <a:gd name="T22" fmla="*/ 213 w 1164"/>
                <a:gd name="T23" fmla="*/ 170 h 192"/>
                <a:gd name="T24" fmla="*/ 133 w 1164"/>
                <a:gd name="T25" fmla="*/ 157 h 192"/>
                <a:gd name="T26" fmla="*/ 70 w 1164"/>
                <a:gd name="T27" fmla="*/ 142 h 192"/>
                <a:gd name="T28" fmla="*/ 27 w 1164"/>
                <a:gd name="T29" fmla="*/ 124 h 192"/>
                <a:gd name="T30" fmla="*/ 3 w 1164"/>
                <a:gd name="T31" fmla="*/ 105 h 192"/>
                <a:gd name="T32" fmla="*/ 3 w 1164"/>
                <a:gd name="T33" fmla="*/ 85 h 192"/>
                <a:gd name="T34" fmla="*/ 27 w 1164"/>
                <a:gd name="T35" fmla="*/ 67 h 192"/>
                <a:gd name="T36" fmla="*/ 70 w 1164"/>
                <a:gd name="T37" fmla="*/ 50 h 192"/>
                <a:gd name="T38" fmla="*/ 133 w 1164"/>
                <a:gd name="T39" fmla="*/ 35 h 192"/>
                <a:gd name="T40" fmla="*/ 213 w 1164"/>
                <a:gd name="T41" fmla="*/ 22 h 192"/>
                <a:gd name="T42" fmla="*/ 305 w 1164"/>
                <a:gd name="T43" fmla="*/ 12 h 192"/>
                <a:gd name="T44" fmla="*/ 409 w 1164"/>
                <a:gd name="T45" fmla="*/ 4 h 192"/>
                <a:gd name="T46" fmla="*/ 523 w 1164"/>
                <a:gd name="T47" fmla="*/ 0 h 192"/>
                <a:gd name="T48" fmla="*/ 642 w 1164"/>
                <a:gd name="T49" fmla="*/ 0 h 192"/>
                <a:gd name="T50" fmla="*/ 754 w 1164"/>
                <a:gd name="T51" fmla="*/ 4 h 192"/>
                <a:gd name="T52" fmla="*/ 859 w 1164"/>
                <a:gd name="T53" fmla="*/ 12 h 192"/>
                <a:gd name="T54" fmla="*/ 952 w 1164"/>
                <a:gd name="T55" fmla="*/ 22 h 192"/>
                <a:gd name="T56" fmla="*/ 1030 w 1164"/>
                <a:gd name="T57" fmla="*/ 35 h 192"/>
                <a:gd name="T58" fmla="*/ 1094 w 1164"/>
                <a:gd name="T59" fmla="*/ 50 h 192"/>
                <a:gd name="T60" fmla="*/ 1138 w 1164"/>
                <a:gd name="T61" fmla="*/ 67 h 192"/>
                <a:gd name="T62" fmla="*/ 1162 w 1164"/>
                <a:gd name="T63" fmla="*/ 85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164" h="192">
                  <a:moveTo>
                    <a:pt x="1164" y="95"/>
                  </a:moveTo>
                  <a:lnTo>
                    <a:pt x="1162" y="105"/>
                  </a:lnTo>
                  <a:lnTo>
                    <a:pt x="1153" y="115"/>
                  </a:lnTo>
                  <a:lnTo>
                    <a:pt x="1138" y="124"/>
                  </a:lnTo>
                  <a:lnTo>
                    <a:pt x="1118" y="133"/>
                  </a:lnTo>
                  <a:lnTo>
                    <a:pt x="1094" y="142"/>
                  </a:lnTo>
                  <a:lnTo>
                    <a:pt x="1064" y="149"/>
                  </a:lnTo>
                  <a:lnTo>
                    <a:pt x="1030" y="157"/>
                  </a:lnTo>
                  <a:lnTo>
                    <a:pt x="993" y="164"/>
                  </a:lnTo>
                  <a:lnTo>
                    <a:pt x="952" y="170"/>
                  </a:lnTo>
                  <a:lnTo>
                    <a:pt x="907" y="175"/>
                  </a:lnTo>
                  <a:lnTo>
                    <a:pt x="859" y="180"/>
                  </a:lnTo>
                  <a:lnTo>
                    <a:pt x="808" y="184"/>
                  </a:lnTo>
                  <a:lnTo>
                    <a:pt x="754" y="188"/>
                  </a:lnTo>
                  <a:lnTo>
                    <a:pt x="699" y="189"/>
                  </a:lnTo>
                  <a:lnTo>
                    <a:pt x="642" y="192"/>
                  </a:lnTo>
                  <a:lnTo>
                    <a:pt x="582" y="192"/>
                  </a:lnTo>
                  <a:lnTo>
                    <a:pt x="523" y="192"/>
                  </a:lnTo>
                  <a:lnTo>
                    <a:pt x="465" y="189"/>
                  </a:lnTo>
                  <a:lnTo>
                    <a:pt x="409" y="188"/>
                  </a:lnTo>
                  <a:lnTo>
                    <a:pt x="355" y="184"/>
                  </a:lnTo>
                  <a:lnTo>
                    <a:pt x="305" y="180"/>
                  </a:lnTo>
                  <a:lnTo>
                    <a:pt x="257" y="175"/>
                  </a:lnTo>
                  <a:lnTo>
                    <a:pt x="213" y="170"/>
                  </a:lnTo>
                  <a:lnTo>
                    <a:pt x="172" y="164"/>
                  </a:lnTo>
                  <a:lnTo>
                    <a:pt x="133" y="157"/>
                  </a:lnTo>
                  <a:lnTo>
                    <a:pt x="100" y="149"/>
                  </a:lnTo>
                  <a:lnTo>
                    <a:pt x="70" y="142"/>
                  </a:lnTo>
                  <a:lnTo>
                    <a:pt x="47" y="133"/>
                  </a:lnTo>
                  <a:lnTo>
                    <a:pt x="27" y="124"/>
                  </a:lnTo>
                  <a:lnTo>
                    <a:pt x="12" y="115"/>
                  </a:lnTo>
                  <a:lnTo>
                    <a:pt x="3" y="105"/>
                  </a:lnTo>
                  <a:lnTo>
                    <a:pt x="0" y="95"/>
                  </a:lnTo>
                  <a:lnTo>
                    <a:pt x="3" y="85"/>
                  </a:lnTo>
                  <a:lnTo>
                    <a:pt x="12" y="77"/>
                  </a:lnTo>
                  <a:lnTo>
                    <a:pt x="27" y="67"/>
                  </a:lnTo>
                  <a:lnTo>
                    <a:pt x="47" y="58"/>
                  </a:lnTo>
                  <a:lnTo>
                    <a:pt x="70" y="50"/>
                  </a:lnTo>
                  <a:lnTo>
                    <a:pt x="100" y="42"/>
                  </a:lnTo>
                  <a:lnTo>
                    <a:pt x="133" y="35"/>
                  </a:lnTo>
                  <a:lnTo>
                    <a:pt x="172" y="28"/>
                  </a:lnTo>
                  <a:lnTo>
                    <a:pt x="213" y="22"/>
                  </a:lnTo>
                  <a:lnTo>
                    <a:pt x="257" y="17"/>
                  </a:lnTo>
                  <a:lnTo>
                    <a:pt x="305" y="12"/>
                  </a:lnTo>
                  <a:lnTo>
                    <a:pt x="355" y="8"/>
                  </a:lnTo>
                  <a:lnTo>
                    <a:pt x="409" y="4"/>
                  </a:lnTo>
                  <a:lnTo>
                    <a:pt x="465" y="3"/>
                  </a:lnTo>
                  <a:lnTo>
                    <a:pt x="523" y="0"/>
                  </a:lnTo>
                  <a:lnTo>
                    <a:pt x="582" y="0"/>
                  </a:lnTo>
                  <a:lnTo>
                    <a:pt x="642" y="0"/>
                  </a:lnTo>
                  <a:lnTo>
                    <a:pt x="699" y="3"/>
                  </a:lnTo>
                  <a:lnTo>
                    <a:pt x="754" y="4"/>
                  </a:lnTo>
                  <a:lnTo>
                    <a:pt x="808" y="8"/>
                  </a:lnTo>
                  <a:lnTo>
                    <a:pt x="859" y="12"/>
                  </a:lnTo>
                  <a:lnTo>
                    <a:pt x="907" y="17"/>
                  </a:lnTo>
                  <a:lnTo>
                    <a:pt x="952" y="22"/>
                  </a:lnTo>
                  <a:lnTo>
                    <a:pt x="993" y="28"/>
                  </a:lnTo>
                  <a:lnTo>
                    <a:pt x="1030" y="35"/>
                  </a:lnTo>
                  <a:lnTo>
                    <a:pt x="1064" y="42"/>
                  </a:lnTo>
                  <a:lnTo>
                    <a:pt x="1094" y="50"/>
                  </a:lnTo>
                  <a:lnTo>
                    <a:pt x="1118" y="58"/>
                  </a:lnTo>
                  <a:lnTo>
                    <a:pt x="1138" y="67"/>
                  </a:lnTo>
                  <a:lnTo>
                    <a:pt x="1153" y="77"/>
                  </a:lnTo>
                  <a:lnTo>
                    <a:pt x="1162" y="85"/>
                  </a:lnTo>
                  <a:lnTo>
                    <a:pt x="1164" y="95"/>
                  </a:lnTo>
                  <a:close/>
                </a:path>
              </a:pathLst>
            </a:custGeom>
            <a:solidFill>
              <a:srgbClr val="548E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pic>
        <p:nvPicPr>
          <p:cNvPr id="2124" name="MSSN1076.wav">
            <a:hlinkClick r:id="" action="ppaction://media"/>
          </p:cNvPr>
          <p:cNvPicPr>
            <a:picLocks noRot="1" noChangeAspect="1" noChangeArrowheads="1"/>
          </p:cNvPicPr>
          <p:nvPr>
            <a:wavAudioFile r:embed="rId1" name="MSSN01074A0000[1].wav"/>
          </p:nvPr>
        </p:nvPicPr>
        <p:blipFill>
          <a:blip r:embed="rId4">
            <a:extLst>
              <a:ext uri="{28A0092B-C50C-407E-A947-70E740481C1C}">
                <a14:useLocalDpi xmlns:a14="http://schemas.microsoft.com/office/drawing/2010/main" val="0"/>
              </a:ext>
            </a:extLst>
          </a:blip>
          <a:srcRect/>
          <a:stretch>
            <a:fillRect/>
          </a:stretch>
        </p:blipFill>
        <p:spPr bwMode="auto">
          <a:xfrm>
            <a:off x="4419600" y="5715000"/>
            <a:ext cx="396875" cy="3968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212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repeatCount="3000" fill="hold" display="0">
                  <p:stCondLst>
                    <p:cond delay="indefinite"/>
                  </p:stCondLst>
                  <p:endCondLst>
                    <p:cond evt="onPrev" delay="0">
                      <p:tgtEl>
                        <p:sldTgt/>
                      </p:tgtEl>
                    </p:cond>
                    <p:cond evt="onStopAudio" delay="0">
                      <p:tgtEl>
                        <p:sldTgt/>
                      </p:tgtEl>
                    </p:cond>
                  </p:endCondLst>
                </p:cTn>
                <p:tgtEl>
                  <p:spTgt spid="212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3" name="Text Box 9"/>
          <p:cNvSpPr txBox="1">
            <a:spLocks noChangeArrowheads="1"/>
          </p:cNvSpPr>
          <p:nvPr/>
        </p:nvSpPr>
        <p:spPr bwMode="auto">
          <a:xfrm>
            <a:off x="1371600" y="457200"/>
            <a:ext cx="6400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endParaRPr lang="en-US" altLang="en-US"/>
          </a:p>
        </p:txBody>
      </p:sp>
      <p:grpSp>
        <p:nvGrpSpPr>
          <p:cNvPr id="36939" name="Group 75"/>
          <p:cNvGrpSpPr>
            <a:grpSpLocks/>
          </p:cNvGrpSpPr>
          <p:nvPr/>
        </p:nvGrpSpPr>
        <p:grpSpPr bwMode="auto">
          <a:xfrm>
            <a:off x="381000" y="1524000"/>
            <a:ext cx="8610600" cy="5029200"/>
            <a:chOff x="240" y="960"/>
            <a:chExt cx="5424" cy="3168"/>
          </a:xfrm>
        </p:grpSpPr>
        <p:grpSp>
          <p:nvGrpSpPr>
            <p:cNvPr id="36926" name="Group 62"/>
            <p:cNvGrpSpPr>
              <a:grpSpLocks/>
            </p:cNvGrpSpPr>
            <p:nvPr/>
          </p:nvGrpSpPr>
          <p:grpSpPr bwMode="auto">
            <a:xfrm>
              <a:off x="240" y="960"/>
              <a:ext cx="1008" cy="1056"/>
              <a:chOff x="192" y="2544"/>
              <a:chExt cx="768" cy="720"/>
            </a:xfrm>
          </p:grpSpPr>
          <p:sp>
            <p:nvSpPr>
              <p:cNvPr id="36924" name="AutoShape 60"/>
              <p:cNvSpPr>
                <a:spLocks noChangeArrowheads="1"/>
              </p:cNvSpPr>
              <p:nvPr/>
            </p:nvSpPr>
            <p:spPr bwMode="auto">
              <a:xfrm>
                <a:off x="192" y="2544"/>
                <a:ext cx="768" cy="720"/>
              </a:xfrm>
              <a:prstGeom prst="downArrowCallout">
                <a:avLst>
                  <a:gd name="adj1" fmla="val 26667"/>
                  <a:gd name="adj2" fmla="val 26667"/>
                  <a:gd name="adj3" fmla="val 16667"/>
                  <a:gd name="adj4" fmla="val 66667"/>
                </a:avLst>
              </a:prstGeom>
              <a:solidFill>
                <a:srgbClr val="00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925" name="Text Box 61"/>
              <p:cNvSpPr txBox="1">
                <a:spLocks noChangeArrowheads="1"/>
              </p:cNvSpPr>
              <p:nvPr/>
            </p:nvSpPr>
            <p:spPr bwMode="auto">
              <a:xfrm>
                <a:off x="240" y="2592"/>
                <a:ext cx="672" cy="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ltLang="en-US" sz="1400">
                  <a:solidFill>
                    <a:schemeClr val="bg1"/>
                  </a:solidFill>
                  <a:latin typeface="Comic Sans MS" pitchFamily="66" charset="0"/>
                </a:endParaRPr>
              </a:p>
              <a:p>
                <a:r>
                  <a:rPr lang="en-US" altLang="en-US" sz="1400">
                    <a:solidFill>
                      <a:schemeClr val="bg1"/>
                    </a:solidFill>
                    <a:latin typeface="Comic Sans MS" pitchFamily="66" charset="0"/>
                  </a:rPr>
                  <a:t>Magna Carta</a:t>
                </a:r>
              </a:p>
              <a:p>
                <a:r>
                  <a:rPr lang="en-US" altLang="en-US" sz="1400">
                    <a:solidFill>
                      <a:schemeClr val="bg1"/>
                    </a:solidFill>
                    <a:latin typeface="Comic Sans MS" pitchFamily="66" charset="0"/>
                  </a:rPr>
                  <a:t>1215</a:t>
                </a:r>
              </a:p>
            </p:txBody>
          </p:sp>
        </p:grpSp>
        <p:grpSp>
          <p:nvGrpSpPr>
            <p:cNvPr id="36930" name="Group 66"/>
            <p:cNvGrpSpPr>
              <a:grpSpLocks/>
            </p:cNvGrpSpPr>
            <p:nvPr/>
          </p:nvGrpSpPr>
          <p:grpSpPr bwMode="auto">
            <a:xfrm>
              <a:off x="576" y="3504"/>
              <a:ext cx="1536" cy="624"/>
              <a:chOff x="1968" y="3552"/>
              <a:chExt cx="1488" cy="576"/>
            </a:xfrm>
          </p:grpSpPr>
          <p:sp>
            <p:nvSpPr>
              <p:cNvPr id="36927" name="AutoShape 63"/>
              <p:cNvSpPr>
                <a:spLocks noChangeArrowheads="1"/>
              </p:cNvSpPr>
              <p:nvPr/>
            </p:nvSpPr>
            <p:spPr bwMode="auto">
              <a:xfrm>
                <a:off x="1968" y="3552"/>
                <a:ext cx="1488" cy="576"/>
              </a:xfrm>
              <a:prstGeom prst="rightArrowCallout">
                <a:avLst>
                  <a:gd name="adj1" fmla="val 25000"/>
                  <a:gd name="adj2" fmla="val 25000"/>
                  <a:gd name="adj3" fmla="val 43056"/>
                  <a:gd name="adj4" fmla="val 66667"/>
                </a:avLst>
              </a:prstGeom>
              <a:solidFill>
                <a:srgbClr val="00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928" name="Text Box 64"/>
              <p:cNvSpPr txBox="1">
                <a:spLocks noChangeArrowheads="1"/>
              </p:cNvSpPr>
              <p:nvPr/>
            </p:nvSpPr>
            <p:spPr bwMode="auto">
              <a:xfrm>
                <a:off x="2064" y="3600"/>
                <a:ext cx="816" cy="4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a:solidFill>
                      <a:schemeClr val="bg1"/>
                    </a:solidFill>
                    <a:latin typeface="Comic Sans MS" pitchFamily="66" charset="0"/>
                  </a:rPr>
                  <a:t>English Bill of Rights</a:t>
                </a:r>
              </a:p>
              <a:p>
                <a:pPr>
                  <a:spcBef>
                    <a:spcPct val="50000"/>
                  </a:spcBef>
                </a:pPr>
                <a:r>
                  <a:rPr lang="en-US" altLang="en-US" sz="1400">
                    <a:solidFill>
                      <a:schemeClr val="bg1"/>
                    </a:solidFill>
                    <a:latin typeface="Comic Sans MS" pitchFamily="66" charset="0"/>
                  </a:rPr>
                  <a:t>1689</a:t>
                </a:r>
              </a:p>
            </p:txBody>
          </p:sp>
        </p:grpSp>
        <p:grpSp>
          <p:nvGrpSpPr>
            <p:cNvPr id="36932" name="Group 68"/>
            <p:cNvGrpSpPr>
              <a:grpSpLocks/>
            </p:cNvGrpSpPr>
            <p:nvPr/>
          </p:nvGrpSpPr>
          <p:grpSpPr bwMode="auto">
            <a:xfrm>
              <a:off x="4128" y="3504"/>
              <a:ext cx="1536" cy="583"/>
              <a:chOff x="3360" y="3504"/>
              <a:chExt cx="1488" cy="624"/>
            </a:xfrm>
          </p:grpSpPr>
          <p:sp>
            <p:nvSpPr>
              <p:cNvPr id="36929" name="AutoShape 65"/>
              <p:cNvSpPr>
                <a:spLocks noChangeArrowheads="1"/>
              </p:cNvSpPr>
              <p:nvPr/>
            </p:nvSpPr>
            <p:spPr bwMode="auto">
              <a:xfrm>
                <a:off x="3360" y="3504"/>
                <a:ext cx="1488" cy="624"/>
              </a:xfrm>
              <a:prstGeom prst="rightArrowCallout">
                <a:avLst>
                  <a:gd name="adj1" fmla="val 25000"/>
                  <a:gd name="adj2" fmla="val 25000"/>
                  <a:gd name="adj3" fmla="val 39744"/>
                  <a:gd name="adj4" fmla="val 66667"/>
                </a:avLst>
              </a:prstGeom>
              <a:solidFill>
                <a:srgbClr val="00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931" name="Text Box 67"/>
              <p:cNvSpPr txBox="1">
                <a:spLocks noChangeArrowheads="1"/>
              </p:cNvSpPr>
              <p:nvPr/>
            </p:nvSpPr>
            <p:spPr bwMode="auto">
              <a:xfrm>
                <a:off x="3408" y="3600"/>
                <a:ext cx="912" cy="4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a:solidFill>
                      <a:schemeClr val="bg1"/>
                    </a:solidFill>
                    <a:latin typeface="Comic Sans MS" pitchFamily="66" charset="0"/>
                  </a:rPr>
                  <a:t>Articles of Confederation 1781</a:t>
                </a:r>
              </a:p>
            </p:txBody>
          </p:sp>
        </p:grpSp>
        <p:grpSp>
          <p:nvGrpSpPr>
            <p:cNvPr id="36935" name="Group 71"/>
            <p:cNvGrpSpPr>
              <a:grpSpLocks/>
            </p:cNvGrpSpPr>
            <p:nvPr/>
          </p:nvGrpSpPr>
          <p:grpSpPr bwMode="auto">
            <a:xfrm>
              <a:off x="2304" y="3552"/>
              <a:ext cx="1680" cy="576"/>
              <a:chOff x="336" y="3600"/>
              <a:chExt cx="1488" cy="528"/>
            </a:xfrm>
          </p:grpSpPr>
          <p:sp>
            <p:nvSpPr>
              <p:cNvPr id="36933" name="AutoShape 69"/>
              <p:cNvSpPr>
                <a:spLocks noChangeArrowheads="1"/>
              </p:cNvSpPr>
              <p:nvPr/>
            </p:nvSpPr>
            <p:spPr bwMode="auto">
              <a:xfrm>
                <a:off x="336" y="3600"/>
                <a:ext cx="1488" cy="528"/>
              </a:xfrm>
              <a:prstGeom prst="rightArrowCallout">
                <a:avLst>
                  <a:gd name="adj1" fmla="val 25000"/>
                  <a:gd name="adj2" fmla="val 25000"/>
                  <a:gd name="adj3" fmla="val 46970"/>
                  <a:gd name="adj4" fmla="val 66667"/>
                </a:avLst>
              </a:prstGeom>
              <a:solidFill>
                <a:srgbClr val="00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934" name="Text Box 70"/>
              <p:cNvSpPr txBox="1">
                <a:spLocks noChangeArrowheads="1"/>
              </p:cNvSpPr>
              <p:nvPr/>
            </p:nvSpPr>
            <p:spPr bwMode="auto">
              <a:xfrm>
                <a:off x="336" y="3648"/>
                <a:ext cx="1008" cy="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400">
                    <a:solidFill>
                      <a:schemeClr val="bg1"/>
                    </a:solidFill>
                    <a:latin typeface="Comic Sans MS" pitchFamily="66" charset="0"/>
                  </a:rPr>
                  <a:t>Declaration of Independence</a:t>
                </a:r>
              </a:p>
              <a:p>
                <a:r>
                  <a:rPr lang="en-US" altLang="en-US" sz="1400">
                    <a:solidFill>
                      <a:schemeClr val="bg1"/>
                    </a:solidFill>
                    <a:latin typeface="Comic Sans MS" pitchFamily="66" charset="0"/>
                  </a:rPr>
                  <a:t>1776</a:t>
                </a:r>
              </a:p>
            </p:txBody>
          </p:sp>
        </p:grpSp>
        <p:grpSp>
          <p:nvGrpSpPr>
            <p:cNvPr id="36936" name="Group 72"/>
            <p:cNvGrpSpPr>
              <a:grpSpLocks/>
            </p:cNvGrpSpPr>
            <p:nvPr/>
          </p:nvGrpSpPr>
          <p:grpSpPr bwMode="auto">
            <a:xfrm>
              <a:off x="240" y="2304"/>
              <a:ext cx="1008" cy="1056"/>
              <a:chOff x="192" y="2544"/>
              <a:chExt cx="768" cy="720"/>
            </a:xfrm>
          </p:grpSpPr>
          <p:sp>
            <p:nvSpPr>
              <p:cNvPr id="36937" name="AutoShape 73"/>
              <p:cNvSpPr>
                <a:spLocks noChangeArrowheads="1"/>
              </p:cNvSpPr>
              <p:nvPr/>
            </p:nvSpPr>
            <p:spPr bwMode="auto">
              <a:xfrm>
                <a:off x="192" y="2544"/>
                <a:ext cx="768" cy="720"/>
              </a:xfrm>
              <a:prstGeom prst="downArrowCallout">
                <a:avLst>
                  <a:gd name="adj1" fmla="val 26667"/>
                  <a:gd name="adj2" fmla="val 26667"/>
                  <a:gd name="adj3" fmla="val 16667"/>
                  <a:gd name="adj4" fmla="val 66667"/>
                </a:avLst>
              </a:prstGeom>
              <a:solidFill>
                <a:srgbClr val="00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938" name="Text Box 74"/>
              <p:cNvSpPr txBox="1">
                <a:spLocks noChangeArrowheads="1"/>
              </p:cNvSpPr>
              <p:nvPr/>
            </p:nvSpPr>
            <p:spPr bwMode="auto">
              <a:xfrm>
                <a:off x="240" y="2592"/>
                <a:ext cx="672" cy="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400">
                    <a:solidFill>
                      <a:schemeClr val="bg1"/>
                    </a:solidFill>
                    <a:latin typeface="Comic Sans MS" pitchFamily="66" charset="0"/>
                  </a:rPr>
                  <a:t>Mayflower Compact </a:t>
                </a:r>
              </a:p>
              <a:p>
                <a:r>
                  <a:rPr lang="en-US" altLang="en-US" sz="1400">
                    <a:solidFill>
                      <a:schemeClr val="bg1"/>
                    </a:solidFill>
                    <a:latin typeface="Comic Sans MS" pitchFamily="66" charset="0"/>
                  </a:rPr>
                  <a:t>1620</a:t>
                </a:r>
              </a:p>
            </p:txBody>
          </p:sp>
        </p:grpSp>
      </p:grpSp>
      <p:grpSp>
        <p:nvGrpSpPr>
          <p:cNvPr id="36961" name="Group 97"/>
          <p:cNvGrpSpPr>
            <a:grpSpLocks/>
          </p:cNvGrpSpPr>
          <p:nvPr/>
        </p:nvGrpSpPr>
        <p:grpSpPr bwMode="auto">
          <a:xfrm>
            <a:off x="1981200" y="2667000"/>
            <a:ext cx="2743200" cy="2592388"/>
            <a:chOff x="1248" y="1680"/>
            <a:chExt cx="1728" cy="1633"/>
          </a:xfrm>
        </p:grpSpPr>
        <p:pic>
          <p:nvPicPr>
            <p:cNvPr id="36942" name="Picture 78" descr="MCPE03650_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92" y="1680"/>
              <a:ext cx="1322" cy="1429"/>
            </a:xfrm>
            <a:prstGeom prst="rect">
              <a:avLst/>
            </a:prstGeom>
            <a:noFill/>
            <a:extLst>
              <a:ext uri="{909E8E84-426E-40DD-AFC4-6F175D3DCCD1}">
                <a14:hiddenFill xmlns:a14="http://schemas.microsoft.com/office/drawing/2010/main">
                  <a:solidFill>
                    <a:srgbClr val="FFFFFF"/>
                  </a:solidFill>
                </a14:hiddenFill>
              </a:ext>
            </a:extLst>
          </p:spPr>
        </p:pic>
        <p:sp>
          <p:nvSpPr>
            <p:cNvPr id="36945" name="Text Box 81"/>
            <p:cNvSpPr txBox="1">
              <a:spLocks noChangeArrowheads="1"/>
            </p:cNvSpPr>
            <p:nvPr/>
          </p:nvSpPr>
          <p:spPr bwMode="auto">
            <a:xfrm>
              <a:off x="1248" y="2928"/>
              <a:ext cx="1728" cy="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sz="1600" b="1" i="1">
                  <a:latin typeface="Monotype Corsiva" pitchFamily="66" charset="0"/>
                </a:rPr>
                <a:t>Thomas Jefferson</a:t>
              </a:r>
            </a:p>
            <a:p>
              <a:pPr algn="l">
                <a:spcBef>
                  <a:spcPct val="50000"/>
                </a:spcBef>
              </a:pPr>
              <a:r>
                <a:rPr lang="en-US" altLang="en-US" sz="1200" b="1" i="1">
                  <a:latin typeface="Monotype Corsiva" pitchFamily="66" charset="0"/>
                </a:rPr>
                <a:t>Author of the “Declaration of Independence”</a:t>
              </a:r>
            </a:p>
          </p:txBody>
        </p:sp>
      </p:grpSp>
      <p:sp>
        <p:nvSpPr>
          <p:cNvPr id="36946" name="Text Box 82"/>
          <p:cNvSpPr txBox="1">
            <a:spLocks noChangeArrowheads="1"/>
          </p:cNvSpPr>
          <p:nvPr/>
        </p:nvSpPr>
        <p:spPr bwMode="auto">
          <a:xfrm>
            <a:off x="533400" y="228600"/>
            <a:ext cx="8153400" cy="758825"/>
          </a:xfrm>
          <a:prstGeom prst="rect">
            <a:avLst/>
          </a:prstGeom>
          <a:noFill/>
          <a:ln w="57150" cmpd="thinThick">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i="1">
                <a:latin typeface="Monotype Corsiva" pitchFamily="66" charset="0"/>
              </a:rPr>
              <a:t>Celebrate the Constitution</a:t>
            </a:r>
          </a:p>
        </p:txBody>
      </p:sp>
      <p:sp>
        <p:nvSpPr>
          <p:cNvPr id="36954" name="Text Box 90"/>
          <p:cNvSpPr txBox="1">
            <a:spLocks noChangeArrowheads="1"/>
          </p:cNvSpPr>
          <p:nvPr/>
        </p:nvSpPr>
        <p:spPr bwMode="auto">
          <a:xfrm>
            <a:off x="5257800" y="2057400"/>
            <a:ext cx="3352800" cy="2200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t>	</a:t>
            </a:r>
            <a:r>
              <a:rPr lang="en-US" altLang="en-US" sz="1600"/>
              <a:t>After declaring independence from Great Britain, the colonies knew to grow and prosper, they needed a plan for unity. Effective March 1, 1781, the colonies were governed by the Articles of Confederation.</a:t>
            </a:r>
          </a:p>
          <a:p>
            <a:pPr algn="l">
              <a:spcBef>
                <a:spcPct val="50000"/>
              </a:spcBef>
            </a:pPr>
            <a:endParaRPr lang="en-US" altLang="en-US" sz="1600"/>
          </a:p>
        </p:txBody>
      </p:sp>
      <p:grpSp>
        <p:nvGrpSpPr>
          <p:cNvPr id="36960" name="Group 96"/>
          <p:cNvGrpSpPr>
            <a:grpSpLocks/>
          </p:cNvGrpSpPr>
          <p:nvPr/>
        </p:nvGrpSpPr>
        <p:grpSpPr bwMode="auto">
          <a:xfrm>
            <a:off x="4495800" y="914400"/>
            <a:ext cx="4114800" cy="4343400"/>
            <a:chOff x="2928" y="528"/>
            <a:chExt cx="2592" cy="2736"/>
          </a:xfrm>
        </p:grpSpPr>
        <p:sp>
          <p:nvSpPr>
            <p:cNvPr id="36955" name="AutoShape 91"/>
            <p:cNvSpPr>
              <a:spLocks noChangeArrowheads="1"/>
            </p:cNvSpPr>
            <p:nvPr/>
          </p:nvSpPr>
          <p:spPr bwMode="auto">
            <a:xfrm>
              <a:off x="2928" y="528"/>
              <a:ext cx="2592" cy="2736"/>
            </a:xfrm>
            <a:prstGeom prst="cloudCallout">
              <a:avLst>
                <a:gd name="adj1" fmla="val -69944"/>
                <a:gd name="adj2" fmla="val 4898"/>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
          <p:nvSpPr>
            <p:cNvPr id="36956" name="Text Box 92"/>
            <p:cNvSpPr txBox="1">
              <a:spLocks noChangeArrowheads="1"/>
            </p:cNvSpPr>
            <p:nvPr/>
          </p:nvSpPr>
          <p:spPr bwMode="auto">
            <a:xfrm>
              <a:off x="3360" y="912"/>
              <a:ext cx="2112" cy="1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endParaRPr lang="en-US" altLang="en-US" sz="800"/>
            </a:p>
            <a:p>
              <a:pPr algn="l">
                <a:spcBef>
                  <a:spcPct val="50000"/>
                </a:spcBef>
              </a:pPr>
              <a:r>
                <a:rPr lang="en-US" altLang="en-US" sz="1600"/>
                <a:t>     After declaring independence from Great Britain, the colonies knew that if they wanted to grow and prosper, they would need a plan for unity. </a:t>
              </a:r>
            </a:p>
            <a:p>
              <a:pPr algn="l">
                <a:spcBef>
                  <a:spcPct val="50000"/>
                </a:spcBef>
              </a:pPr>
              <a:r>
                <a:rPr lang="en-US" altLang="en-US" sz="1600"/>
                <a:t>     Effective March 1, 1781, the colonies were governed by the Articles of Confederation.</a:t>
              </a:r>
            </a:p>
          </p:txBody>
        </p:sp>
      </p:grpSp>
      <p:pic>
        <p:nvPicPr>
          <p:cNvPr id="36958" name="Picture 94" descr="declaration of ind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4038600"/>
            <a:ext cx="1103313" cy="1371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008" name="Group 24"/>
          <p:cNvGrpSpPr>
            <a:grpSpLocks/>
          </p:cNvGrpSpPr>
          <p:nvPr/>
        </p:nvGrpSpPr>
        <p:grpSpPr bwMode="auto">
          <a:xfrm>
            <a:off x="304800" y="5486400"/>
            <a:ext cx="8839200" cy="1154113"/>
            <a:chOff x="192" y="3456"/>
            <a:chExt cx="5568" cy="727"/>
          </a:xfrm>
        </p:grpSpPr>
        <p:grpSp>
          <p:nvGrpSpPr>
            <p:cNvPr id="42005" name="Group 21"/>
            <p:cNvGrpSpPr>
              <a:grpSpLocks/>
            </p:cNvGrpSpPr>
            <p:nvPr/>
          </p:nvGrpSpPr>
          <p:grpSpPr bwMode="auto">
            <a:xfrm>
              <a:off x="192" y="3456"/>
              <a:ext cx="1728" cy="727"/>
              <a:chOff x="192" y="3504"/>
              <a:chExt cx="1632" cy="679"/>
            </a:xfrm>
          </p:grpSpPr>
          <p:sp>
            <p:nvSpPr>
              <p:cNvPr id="41996" name="AutoShape 12"/>
              <p:cNvSpPr>
                <a:spLocks noChangeArrowheads="1"/>
              </p:cNvSpPr>
              <p:nvPr/>
            </p:nvSpPr>
            <p:spPr bwMode="auto">
              <a:xfrm>
                <a:off x="192" y="3504"/>
                <a:ext cx="1632" cy="679"/>
              </a:xfrm>
              <a:prstGeom prst="rightArrowCallout">
                <a:avLst>
                  <a:gd name="adj1" fmla="val 25000"/>
                  <a:gd name="adj2" fmla="val 25000"/>
                  <a:gd name="adj3" fmla="val 40059"/>
                  <a:gd name="adj4" fmla="val 66667"/>
                </a:avLst>
              </a:prstGeom>
              <a:solidFill>
                <a:srgbClr val="00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7" name="Text Box 13"/>
              <p:cNvSpPr txBox="1">
                <a:spLocks noChangeArrowheads="1"/>
              </p:cNvSpPr>
              <p:nvPr/>
            </p:nvSpPr>
            <p:spPr bwMode="auto">
              <a:xfrm>
                <a:off x="245" y="3608"/>
                <a:ext cx="1000" cy="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a:solidFill>
                      <a:schemeClr val="bg1"/>
                    </a:solidFill>
                    <a:latin typeface="Comic Sans MS" pitchFamily="66" charset="0"/>
                  </a:rPr>
                  <a:t>Articles of Confederation 1781</a:t>
                </a:r>
              </a:p>
            </p:txBody>
          </p:sp>
        </p:grpSp>
        <p:grpSp>
          <p:nvGrpSpPr>
            <p:cNvPr id="42006" name="Group 22"/>
            <p:cNvGrpSpPr>
              <a:grpSpLocks/>
            </p:cNvGrpSpPr>
            <p:nvPr/>
          </p:nvGrpSpPr>
          <p:grpSpPr bwMode="auto">
            <a:xfrm>
              <a:off x="2016" y="3504"/>
              <a:ext cx="1824" cy="672"/>
              <a:chOff x="2016" y="3504"/>
              <a:chExt cx="1824" cy="672"/>
            </a:xfrm>
          </p:grpSpPr>
          <p:sp>
            <p:nvSpPr>
              <p:cNvPr id="41999" name="AutoShape 15"/>
              <p:cNvSpPr>
                <a:spLocks noChangeArrowheads="1"/>
              </p:cNvSpPr>
              <p:nvPr/>
            </p:nvSpPr>
            <p:spPr bwMode="auto">
              <a:xfrm>
                <a:off x="2016" y="3504"/>
                <a:ext cx="1824" cy="672"/>
              </a:xfrm>
              <a:prstGeom prst="rightArrowCallout">
                <a:avLst>
                  <a:gd name="adj1" fmla="val 25000"/>
                  <a:gd name="adj2" fmla="val 25000"/>
                  <a:gd name="adj3" fmla="val 45238"/>
                  <a:gd name="adj4" fmla="val 66667"/>
                </a:avLst>
              </a:prstGeom>
              <a:solidFill>
                <a:srgbClr val="00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00" name="Text Box 16"/>
              <p:cNvSpPr txBox="1">
                <a:spLocks noChangeArrowheads="1"/>
              </p:cNvSpPr>
              <p:nvPr/>
            </p:nvSpPr>
            <p:spPr bwMode="auto">
              <a:xfrm>
                <a:off x="2016" y="3565"/>
                <a:ext cx="1236" cy="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400">
                    <a:solidFill>
                      <a:schemeClr val="bg1"/>
                    </a:solidFill>
                    <a:latin typeface="Comic Sans MS" pitchFamily="66" charset="0"/>
                  </a:rPr>
                  <a:t>The Federalist Papers </a:t>
                </a:r>
              </a:p>
              <a:p>
                <a:r>
                  <a:rPr lang="en-US" altLang="en-US" sz="1400">
                    <a:solidFill>
                      <a:schemeClr val="bg1"/>
                    </a:solidFill>
                    <a:latin typeface="Comic Sans MS" pitchFamily="66" charset="0"/>
                  </a:rPr>
                  <a:t>1787-1788</a:t>
                </a:r>
              </a:p>
            </p:txBody>
          </p:sp>
        </p:grpSp>
        <p:grpSp>
          <p:nvGrpSpPr>
            <p:cNvPr id="42007" name="Group 23"/>
            <p:cNvGrpSpPr>
              <a:grpSpLocks/>
            </p:cNvGrpSpPr>
            <p:nvPr/>
          </p:nvGrpSpPr>
          <p:grpSpPr bwMode="auto">
            <a:xfrm>
              <a:off x="3936" y="3504"/>
              <a:ext cx="1824" cy="672"/>
              <a:chOff x="3936" y="3504"/>
              <a:chExt cx="1728" cy="672"/>
            </a:xfrm>
          </p:grpSpPr>
          <p:grpSp>
            <p:nvGrpSpPr>
              <p:cNvPr id="41992" name="Group 8"/>
              <p:cNvGrpSpPr>
                <a:grpSpLocks/>
              </p:cNvGrpSpPr>
              <p:nvPr/>
            </p:nvGrpSpPr>
            <p:grpSpPr bwMode="auto">
              <a:xfrm>
                <a:off x="3936" y="3504"/>
                <a:ext cx="1728" cy="672"/>
                <a:chOff x="1968" y="3552"/>
                <a:chExt cx="1488" cy="576"/>
              </a:xfrm>
            </p:grpSpPr>
            <p:sp>
              <p:nvSpPr>
                <p:cNvPr id="41993" name="AutoShape 9"/>
                <p:cNvSpPr>
                  <a:spLocks noChangeArrowheads="1"/>
                </p:cNvSpPr>
                <p:nvPr/>
              </p:nvSpPr>
              <p:spPr bwMode="auto">
                <a:xfrm>
                  <a:off x="1968" y="3552"/>
                  <a:ext cx="1488" cy="576"/>
                </a:xfrm>
                <a:prstGeom prst="rightArrowCallout">
                  <a:avLst>
                    <a:gd name="adj1" fmla="val 25000"/>
                    <a:gd name="adj2" fmla="val 25000"/>
                    <a:gd name="adj3" fmla="val 43056"/>
                    <a:gd name="adj4" fmla="val 66667"/>
                  </a:avLst>
                </a:prstGeom>
                <a:solidFill>
                  <a:srgbClr val="00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4" name="Text Box 10"/>
                <p:cNvSpPr txBox="1">
                  <a:spLocks noChangeArrowheads="1"/>
                </p:cNvSpPr>
                <p:nvPr/>
              </p:nvSpPr>
              <p:spPr bwMode="auto">
                <a:xfrm>
                  <a:off x="2064" y="3600"/>
                  <a:ext cx="816" cy="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sz="1400">
                    <a:solidFill>
                      <a:schemeClr val="bg1"/>
                    </a:solidFill>
                    <a:latin typeface="Comic Sans MS" pitchFamily="66" charset="0"/>
                  </a:endParaRPr>
                </a:p>
              </p:txBody>
            </p:sp>
          </p:grpSp>
          <p:sp>
            <p:nvSpPr>
              <p:cNvPr id="42004" name="Text Box 20"/>
              <p:cNvSpPr txBox="1">
                <a:spLocks noChangeArrowheads="1"/>
              </p:cNvSpPr>
              <p:nvPr/>
            </p:nvSpPr>
            <p:spPr bwMode="auto">
              <a:xfrm>
                <a:off x="3984" y="3600"/>
                <a:ext cx="1056" cy="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a:solidFill>
                      <a:schemeClr val="bg1"/>
                    </a:solidFill>
                    <a:latin typeface="Comic Sans MS" pitchFamily="66" charset="0"/>
                  </a:rPr>
                  <a:t>United States Constitution </a:t>
                </a:r>
              </a:p>
              <a:p>
                <a:pPr>
                  <a:spcBef>
                    <a:spcPct val="50000"/>
                  </a:spcBef>
                </a:pPr>
                <a:r>
                  <a:rPr lang="en-US" altLang="en-US" sz="1400">
                    <a:solidFill>
                      <a:schemeClr val="bg1"/>
                    </a:solidFill>
                    <a:latin typeface="Comic Sans MS" pitchFamily="66" charset="0"/>
                  </a:rPr>
                  <a:t>1788</a:t>
                </a:r>
              </a:p>
            </p:txBody>
          </p:sp>
        </p:grpSp>
      </p:grpSp>
      <p:sp>
        <p:nvSpPr>
          <p:cNvPr id="42016" name="Text Box 32"/>
          <p:cNvSpPr txBox="1">
            <a:spLocks noChangeArrowheads="1"/>
          </p:cNvSpPr>
          <p:nvPr/>
        </p:nvSpPr>
        <p:spPr bwMode="auto">
          <a:xfrm>
            <a:off x="533400" y="228600"/>
            <a:ext cx="8153400" cy="758825"/>
          </a:xfrm>
          <a:prstGeom prst="rect">
            <a:avLst/>
          </a:prstGeom>
          <a:noFill/>
          <a:ln w="57150" cmpd="thinThick">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i="1">
                <a:latin typeface="Monotype Corsiva" pitchFamily="66" charset="0"/>
              </a:rPr>
              <a:t>Celebrate the Constitution</a:t>
            </a:r>
          </a:p>
        </p:txBody>
      </p:sp>
      <p:pic>
        <p:nvPicPr>
          <p:cNvPr id="42020" name="Picture 36" descr="MCj0150096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161088" y="1828800"/>
            <a:ext cx="2482850" cy="3067050"/>
          </a:xfrm>
          <a:prstGeom prst="rect">
            <a:avLst/>
          </a:prstGeom>
          <a:noFill/>
          <a:extLst>
            <a:ext uri="{909E8E84-426E-40DD-AFC4-6F175D3DCCD1}">
              <a14:hiddenFill xmlns:a14="http://schemas.microsoft.com/office/drawing/2010/main">
                <a:solidFill>
                  <a:srgbClr val="FFFFFF"/>
                </a:solidFill>
              </a14:hiddenFill>
            </a:ext>
          </a:extLst>
        </p:spPr>
      </p:pic>
      <p:sp>
        <p:nvSpPr>
          <p:cNvPr id="42023" name="Text Box 39"/>
          <p:cNvSpPr txBox="1">
            <a:spLocks noChangeArrowheads="1"/>
          </p:cNvSpPr>
          <p:nvPr/>
        </p:nvSpPr>
        <p:spPr bwMode="auto">
          <a:xfrm>
            <a:off x="6248400" y="4876800"/>
            <a:ext cx="2438400" cy="88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b="1">
                <a:latin typeface="Monotype Corsiva" pitchFamily="66" charset="0"/>
              </a:rPr>
              <a:t>John Adams</a:t>
            </a:r>
          </a:p>
          <a:p>
            <a:pPr>
              <a:spcBef>
                <a:spcPct val="50000"/>
              </a:spcBef>
            </a:pPr>
            <a:r>
              <a:rPr lang="en-US" altLang="en-US" sz="1200" b="1">
                <a:latin typeface="Monotype Corsiva" pitchFamily="66" charset="0"/>
              </a:rPr>
              <a:t>Founding Father and 2</a:t>
            </a:r>
            <a:r>
              <a:rPr lang="en-US" altLang="en-US" sz="1200" b="1" baseline="30000">
                <a:latin typeface="Monotype Corsiva" pitchFamily="66" charset="0"/>
              </a:rPr>
              <a:t>nd</a:t>
            </a:r>
            <a:r>
              <a:rPr lang="en-US" altLang="en-US" sz="1200" b="1">
                <a:latin typeface="Monotype Corsiva" pitchFamily="66" charset="0"/>
              </a:rPr>
              <a:t> President</a:t>
            </a:r>
          </a:p>
          <a:p>
            <a:pPr>
              <a:spcBef>
                <a:spcPct val="50000"/>
              </a:spcBef>
            </a:pPr>
            <a:endParaRPr lang="en-US" altLang="en-US" sz="1200" b="1">
              <a:latin typeface="Monotype Corsiva" pitchFamily="66" charset="0"/>
            </a:endParaRPr>
          </a:p>
        </p:txBody>
      </p:sp>
      <p:sp>
        <p:nvSpPr>
          <p:cNvPr id="42013" name="AutoShape 29"/>
          <p:cNvSpPr>
            <a:spLocks noChangeArrowheads="1"/>
          </p:cNvSpPr>
          <p:nvPr/>
        </p:nvSpPr>
        <p:spPr bwMode="auto">
          <a:xfrm flipH="1">
            <a:off x="457200" y="990600"/>
            <a:ext cx="5181600" cy="3581400"/>
          </a:xfrm>
          <a:prstGeom prst="cloudCallout">
            <a:avLst>
              <a:gd name="adj1" fmla="val -68597"/>
              <a:gd name="adj2" fmla="val 10014"/>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
        <p:nvSpPr>
          <p:cNvPr id="42014" name="Text Box 30"/>
          <p:cNvSpPr txBox="1">
            <a:spLocks noChangeArrowheads="1"/>
          </p:cNvSpPr>
          <p:nvPr/>
        </p:nvSpPr>
        <p:spPr bwMode="auto">
          <a:xfrm flipH="1">
            <a:off x="2133600" y="1828800"/>
            <a:ext cx="2971800" cy="161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t>  </a:t>
            </a:r>
            <a:r>
              <a:rPr lang="en-US" altLang="en-US" sz="1600"/>
              <a:t>The Articles of Confederation posed many challenges. The powers of the central government were weak and the articles were impossible to amend</a:t>
            </a:r>
            <a:r>
              <a:rPr lang="en-US" altLang="en-US"/>
              <a:t>. </a:t>
            </a:r>
          </a:p>
        </p:txBody>
      </p:sp>
      <p:pic>
        <p:nvPicPr>
          <p:cNvPr id="42029" name="Picture 45" descr="Articles of confederati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400" y="1828800"/>
            <a:ext cx="1169988" cy="2133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44" name="Text Box 36"/>
          <p:cNvSpPr txBox="1">
            <a:spLocks noChangeArrowheads="1"/>
          </p:cNvSpPr>
          <p:nvPr/>
        </p:nvSpPr>
        <p:spPr bwMode="auto">
          <a:xfrm>
            <a:off x="6435725" y="5499100"/>
            <a:ext cx="1587500" cy="30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sz="1400">
              <a:solidFill>
                <a:schemeClr val="bg1"/>
              </a:solidFill>
              <a:latin typeface="Comic Sans MS" pitchFamily="66" charset="0"/>
            </a:endParaRPr>
          </a:p>
        </p:txBody>
      </p:sp>
      <p:grpSp>
        <p:nvGrpSpPr>
          <p:cNvPr id="43047" name="Group 39"/>
          <p:cNvGrpSpPr>
            <a:grpSpLocks/>
          </p:cNvGrpSpPr>
          <p:nvPr/>
        </p:nvGrpSpPr>
        <p:grpSpPr bwMode="auto">
          <a:xfrm>
            <a:off x="152400" y="5410200"/>
            <a:ext cx="8839200" cy="1154113"/>
            <a:chOff x="192" y="3360"/>
            <a:chExt cx="5568" cy="727"/>
          </a:xfrm>
        </p:grpSpPr>
        <p:grpSp>
          <p:nvGrpSpPr>
            <p:cNvPr id="43026" name="Group 18"/>
            <p:cNvGrpSpPr>
              <a:grpSpLocks/>
            </p:cNvGrpSpPr>
            <p:nvPr/>
          </p:nvGrpSpPr>
          <p:grpSpPr bwMode="auto">
            <a:xfrm>
              <a:off x="192" y="3360"/>
              <a:ext cx="1728" cy="727"/>
              <a:chOff x="192" y="3504"/>
              <a:chExt cx="1632" cy="679"/>
            </a:xfrm>
          </p:grpSpPr>
          <p:sp>
            <p:nvSpPr>
              <p:cNvPr id="43027" name="AutoShape 19"/>
              <p:cNvSpPr>
                <a:spLocks noChangeArrowheads="1"/>
              </p:cNvSpPr>
              <p:nvPr/>
            </p:nvSpPr>
            <p:spPr bwMode="auto">
              <a:xfrm>
                <a:off x="192" y="3504"/>
                <a:ext cx="1632" cy="679"/>
              </a:xfrm>
              <a:prstGeom prst="rightArrowCallout">
                <a:avLst>
                  <a:gd name="adj1" fmla="val 25000"/>
                  <a:gd name="adj2" fmla="val 25000"/>
                  <a:gd name="adj3" fmla="val 40059"/>
                  <a:gd name="adj4" fmla="val 66667"/>
                </a:avLst>
              </a:prstGeom>
              <a:solidFill>
                <a:srgbClr val="00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28" name="Text Box 20"/>
              <p:cNvSpPr txBox="1">
                <a:spLocks noChangeArrowheads="1"/>
              </p:cNvSpPr>
              <p:nvPr/>
            </p:nvSpPr>
            <p:spPr bwMode="auto">
              <a:xfrm>
                <a:off x="245" y="3608"/>
                <a:ext cx="1000" cy="4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a:solidFill>
                      <a:schemeClr val="bg1"/>
                    </a:solidFill>
                    <a:latin typeface="Comic Sans MS" pitchFamily="66" charset="0"/>
                  </a:rPr>
                  <a:t>United States Constitution </a:t>
                </a:r>
              </a:p>
              <a:p>
                <a:pPr>
                  <a:spcBef>
                    <a:spcPct val="50000"/>
                  </a:spcBef>
                </a:pPr>
                <a:r>
                  <a:rPr lang="en-US" altLang="en-US" sz="1400">
                    <a:solidFill>
                      <a:schemeClr val="bg1"/>
                    </a:solidFill>
                    <a:latin typeface="Comic Sans MS" pitchFamily="66" charset="0"/>
                  </a:rPr>
                  <a:t>1788</a:t>
                </a:r>
              </a:p>
            </p:txBody>
          </p:sp>
        </p:grpSp>
        <p:grpSp>
          <p:nvGrpSpPr>
            <p:cNvPr id="43029" name="Group 21"/>
            <p:cNvGrpSpPr>
              <a:grpSpLocks/>
            </p:cNvGrpSpPr>
            <p:nvPr/>
          </p:nvGrpSpPr>
          <p:grpSpPr bwMode="auto">
            <a:xfrm>
              <a:off x="2016" y="3408"/>
              <a:ext cx="1824" cy="672"/>
              <a:chOff x="2016" y="3504"/>
              <a:chExt cx="1824" cy="672"/>
            </a:xfrm>
          </p:grpSpPr>
          <p:sp>
            <p:nvSpPr>
              <p:cNvPr id="43030" name="AutoShape 22"/>
              <p:cNvSpPr>
                <a:spLocks noChangeArrowheads="1"/>
              </p:cNvSpPr>
              <p:nvPr/>
            </p:nvSpPr>
            <p:spPr bwMode="auto">
              <a:xfrm>
                <a:off x="2016" y="3504"/>
                <a:ext cx="1824" cy="672"/>
              </a:xfrm>
              <a:prstGeom prst="rightArrowCallout">
                <a:avLst>
                  <a:gd name="adj1" fmla="val 25000"/>
                  <a:gd name="adj2" fmla="val 25000"/>
                  <a:gd name="adj3" fmla="val 45238"/>
                  <a:gd name="adj4" fmla="val 66667"/>
                </a:avLst>
              </a:prstGeom>
              <a:solidFill>
                <a:srgbClr val="00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31" name="Text Box 23"/>
              <p:cNvSpPr txBox="1">
                <a:spLocks noChangeArrowheads="1"/>
              </p:cNvSpPr>
              <p:nvPr/>
            </p:nvSpPr>
            <p:spPr bwMode="auto">
              <a:xfrm>
                <a:off x="2016" y="3565"/>
                <a:ext cx="1236" cy="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ltLang="en-US" sz="1400">
                  <a:solidFill>
                    <a:schemeClr val="bg1"/>
                  </a:solidFill>
                  <a:latin typeface="Comic Sans MS" pitchFamily="66" charset="0"/>
                </a:endParaRPr>
              </a:p>
              <a:p>
                <a:r>
                  <a:rPr lang="en-US" altLang="en-US" sz="1400">
                    <a:solidFill>
                      <a:schemeClr val="bg1"/>
                    </a:solidFill>
                    <a:latin typeface="Comic Sans MS" pitchFamily="66" charset="0"/>
                  </a:rPr>
                  <a:t>The Bill of Rights 1791</a:t>
                </a:r>
              </a:p>
            </p:txBody>
          </p:sp>
        </p:grpSp>
        <p:grpSp>
          <p:nvGrpSpPr>
            <p:cNvPr id="43046" name="Group 38"/>
            <p:cNvGrpSpPr>
              <a:grpSpLocks/>
            </p:cNvGrpSpPr>
            <p:nvPr/>
          </p:nvGrpSpPr>
          <p:grpSpPr bwMode="auto">
            <a:xfrm>
              <a:off x="3936" y="3408"/>
              <a:ext cx="1824" cy="672"/>
              <a:chOff x="3936" y="3408"/>
              <a:chExt cx="1824" cy="672"/>
            </a:xfrm>
          </p:grpSpPr>
          <p:sp>
            <p:nvSpPr>
              <p:cNvPr id="43043" name="AutoShape 35"/>
              <p:cNvSpPr>
                <a:spLocks noChangeArrowheads="1"/>
              </p:cNvSpPr>
              <p:nvPr/>
            </p:nvSpPr>
            <p:spPr bwMode="auto">
              <a:xfrm>
                <a:off x="3936" y="3408"/>
                <a:ext cx="1824" cy="672"/>
              </a:xfrm>
              <a:prstGeom prst="rightArrowCallout">
                <a:avLst>
                  <a:gd name="adj1" fmla="val 25000"/>
                  <a:gd name="adj2" fmla="val 25000"/>
                  <a:gd name="adj3" fmla="val 45238"/>
                  <a:gd name="adj4" fmla="val 66667"/>
                </a:avLst>
              </a:prstGeom>
              <a:solidFill>
                <a:srgbClr val="00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45" name="Text Box 37"/>
              <p:cNvSpPr txBox="1">
                <a:spLocks noChangeArrowheads="1"/>
              </p:cNvSpPr>
              <p:nvPr/>
            </p:nvSpPr>
            <p:spPr bwMode="auto">
              <a:xfrm>
                <a:off x="3984" y="3408"/>
                <a:ext cx="1117" cy="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a:solidFill>
                      <a:schemeClr val="bg1"/>
                    </a:solidFill>
                    <a:latin typeface="Comic Sans MS" pitchFamily="66" charset="0"/>
                  </a:rPr>
                  <a:t> </a:t>
                </a:r>
                <a:r>
                  <a:rPr lang="en-US" altLang="en-US" sz="1400">
                    <a:solidFill>
                      <a:schemeClr val="bg1"/>
                    </a:solidFill>
                    <a:latin typeface="Comic Sans MS" pitchFamily="66" charset="0"/>
                  </a:rPr>
                  <a:t>Amendments </a:t>
                </a:r>
              </a:p>
              <a:p>
                <a:pPr>
                  <a:spcBef>
                    <a:spcPct val="50000"/>
                  </a:spcBef>
                </a:pPr>
                <a:r>
                  <a:rPr lang="en-US" altLang="en-US" sz="1400">
                    <a:solidFill>
                      <a:schemeClr val="bg1"/>
                    </a:solidFill>
                    <a:latin typeface="Comic Sans MS" pitchFamily="66" charset="0"/>
                  </a:rPr>
                  <a:t>11-26 </a:t>
                </a:r>
              </a:p>
              <a:p>
                <a:pPr>
                  <a:spcBef>
                    <a:spcPct val="50000"/>
                  </a:spcBef>
                </a:pPr>
                <a:r>
                  <a:rPr lang="en-US" altLang="en-US" sz="1400">
                    <a:solidFill>
                      <a:schemeClr val="bg1"/>
                    </a:solidFill>
                    <a:latin typeface="Comic Sans MS" pitchFamily="66" charset="0"/>
                  </a:rPr>
                  <a:t>1795-1992</a:t>
                </a:r>
              </a:p>
            </p:txBody>
          </p:sp>
        </p:grpSp>
      </p:grpSp>
      <p:grpSp>
        <p:nvGrpSpPr>
          <p:cNvPr id="43074" name="Group 66"/>
          <p:cNvGrpSpPr>
            <a:grpSpLocks/>
          </p:cNvGrpSpPr>
          <p:nvPr/>
        </p:nvGrpSpPr>
        <p:grpSpPr bwMode="auto">
          <a:xfrm>
            <a:off x="381000" y="1981200"/>
            <a:ext cx="1752600" cy="3125788"/>
            <a:chOff x="240" y="1248"/>
            <a:chExt cx="1104" cy="1969"/>
          </a:xfrm>
        </p:grpSpPr>
        <p:pic>
          <p:nvPicPr>
            <p:cNvPr id="43061" name="Picture 53" descr="MCj0150098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0" y="1248"/>
              <a:ext cx="1087" cy="1584"/>
            </a:xfrm>
            <a:prstGeom prst="rect">
              <a:avLst/>
            </a:prstGeom>
            <a:noFill/>
            <a:extLst>
              <a:ext uri="{909E8E84-426E-40DD-AFC4-6F175D3DCCD1}">
                <a14:hiddenFill xmlns:a14="http://schemas.microsoft.com/office/drawing/2010/main">
                  <a:solidFill>
                    <a:srgbClr val="FFFFFF"/>
                  </a:solidFill>
                </a14:hiddenFill>
              </a:ext>
            </a:extLst>
          </p:spPr>
        </p:pic>
        <p:sp>
          <p:nvSpPr>
            <p:cNvPr id="43062" name="Text Box 54"/>
            <p:cNvSpPr txBox="1">
              <a:spLocks noChangeArrowheads="1"/>
            </p:cNvSpPr>
            <p:nvPr/>
          </p:nvSpPr>
          <p:spPr bwMode="auto">
            <a:xfrm>
              <a:off x="240" y="2832"/>
              <a:ext cx="1104" cy="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b="1">
                  <a:latin typeface="Monotype Corsiva" pitchFamily="66" charset="0"/>
                </a:rPr>
                <a:t>James Madison</a:t>
              </a:r>
            </a:p>
            <a:p>
              <a:pPr>
                <a:spcBef>
                  <a:spcPct val="50000"/>
                </a:spcBef>
              </a:pPr>
              <a:r>
                <a:rPr lang="en-US" altLang="en-US" sz="1200" b="1">
                  <a:latin typeface="Monotype Corsiva" pitchFamily="66" charset="0"/>
                </a:rPr>
                <a:t>“Father of the Constitution”</a:t>
              </a:r>
            </a:p>
          </p:txBody>
        </p:sp>
      </p:grpSp>
      <p:sp>
        <p:nvSpPr>
          <p:cNvPr id="43065" name="Text Box 57"/>
          <p:cNvSpPr txBox="1">
            <a:spLocks noChangeArrowheads="1"/>
          </p:cNvSpPr>
          <p:nvPr/>
        </p:nvSpPr>
        <p:spPr bwMode="auto">
          <a:xfrm>
            <a:off x="533400" y="228600"/>
            <a:ext cx="8153400" cy="758825"/>
          </a:xfrm>
          <a:prstGeom prst="rect">
            <a:avLst/>
          </a:prstGeom>
          <a:noFill/>
          <a:ln w="57150" cmpd="thinThick">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i="1">
                <a:latin typeface="Monotype Corsiva" pitchFamily="66" charset="0"/>
              </a:rPr>
              <a:t>Celebrate the Constitution</a:t>
            </a:r>
          </a:p>
        </p:txBody>
      </p:sp>
      <p:grpSp>
        <p:nvGrpSpPr>
          <p:cNvPr id="43072" name="Group 64"/>
          <p:cNvGrpSpPr>
            <a:grpSpLocks/>
          </p:cNvGrpSpPr>
          <p:nvPr/>
        </p:nvGrpSpPr>
        <p:grpSpPr bwMode="auto">
          <a:xfrm>
            <a:off x="2743200" y="1143000"/>
            <a:ext cx="6096000" cy="3733800"/>
            <a:chOff x="1584" y="768"/>
            <a:chExt cx="3840" cy="2352"/>
          </a:xfrm>
        </p:grpSpPr>
        <p:sp>
          <p:nvSpPr>
            <p:cNvPr id="43066" name="AutoShape 58"/>
            <p:cNvSpPr>
              <a:spLocks noChangeArrowheads="1"/>
            </p:cNvSpPr>
            <p:nvPr/>
          </p:nvSpPr>
          <p:spPr bwMode="auto">
            <a:xfrm>
              <a:off x="1584" y="768"/>
              <a:ext cx="3840" cy="2352"/>
            </a:xfrm>
            <a:prstGeom prst="cloudCallout">
              <a:avLst>
                <a:gd name="adj1" fmla="val -68514"/>
                <a:gd name="adj2" fmla="val -2889"/>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
          <p:nvSpPr>
            <p:cNvPr id="43068" name="Text Box 60"/>
            <p:cNvSpPr txBox="1">
              <a:spLocks noChangeArrowheads="1"/>
            </p:cNvSpPr>
            <p:nvPr/>
          </p:nvSpPr>
          <p:spPr bwMode="auto">
            <a:xfrm>
              <a:off x="1968" y="1104"/>
              <a:ext cx="2640" cy="1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t>      In May of 1787, delegates from each state met to write a new Constitution. Through discussion and debate over issues like states’ rights, individual rights, and the power of the national government, a compromise was made and the result became the “law of the land,” the U.S. Constitution.</a:t>
              </a:r>
            </a:p>
            <a:p>
              <a:pPr algn="l">
                <a:spcBef>
                  <a:spcPct val="50000"/>
                </a:spcBef>
              </a:pPr>
              <a:endParaRPr lang="en-US" altLang="en-US"/>
            </a:p>
          </p:txBody>
        </p:sp>
        <p:pic>
          <p:nvPicPr>
            <p:cNvPr id="43071" name="Picture 63" descr="Constitution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4" y="864"/>
              <a:ext cx="757" cy="91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5" name="Picture 5" descr="MCj0150053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304800" y="3429000"/>
            <a:ext cx="1685925" cy="2427288"/>
          </a:xfrm>
          <a:prstGeom prst="rect">
            <a:avLst/>
          </a:prstGeom>
          <a:noFill/>
          <a:extLst>
            <a:ext uri="{909E8E84-426E-40DD-AFC4-6F175D3DCCD1}">
              <a14:hiddenFill xmlns:a14="http://schemas.microsoft.com/office/drawing/2010/main">
                <a:solidFill>
                  <a:srgbClr val="FFFFFF"/>
                </a:solidFill>
              </a14:hiddenFill>
            </a:ext>
          </a:extLst>
        </p:spPr>
      </p:pic>
      <p:sp>
        <p:nvSpPr>
          <p:cNvPr id="46096" name="Text Box 16"/>
          <p:cNvSpPr txBox="1">
            <a:spLocks noChangeArrowheads="1"/>
          </p:cNvSpPr>
          <p:nvPr/>
        </p:nvSpPr>
        <p:spPr bwMode="auto">
          <a:xfrm flipH="1">
            <a:off x="152400" y="5867400"/>
            <a:ext cx="2057400" cy="793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b="1">
                <a:latin typeface="Monotype Corsiva" pitchFamily="66" charset="0"/>
              </a:rPr>
              <a:t>George Washington </a:t>
            </a:r>
          </a:p>
          <a:p>
            <a:pPr>
              <a:spcBef>
                <a:spcPct val="50000"/>
              </a:spcBef>
            </a:pPr>
            <a:r>
              <a:rPr lang="en-US" altLang="en-US" sz="1200" b="1">
                <a:latin typeface="Monotype Corsiva" pitchFamily="66" charset="0"/>
              </a:rPr>
              <a:t>President of the Constitutional Convention and 1</a:t>
            </a:r>
            <a:r>
              <a:rPr lang="en-US" altLang="en-US" sz="1200" b="1" baseline="30000">
                <a:latin typeface="Monotype Corsiva" pitchFamily="66" charset="0"/>
              </a:rPr>
              <a:t>st</a:t>
            </a:r>
            <a:r>
              <a:rPr lang="en-US" altLang="en-US" sz="1200" b="1">
                <a:latin typeface="Monotype Corsiva" pitchFamily="66" charset="0"/>
              </a:rPr>
              <a:t> President</a:t>
            </a:r>
          </a:p>
        </p:txBody>
      </p:sp>
      <p:sp>
        <p:nvSpPr>
          <p:cNvPr id="46084" name="Text Box 4"/>
          <p:cNvSpPr txBox="1">
            <a:spLocks noChangeArrowheads="1"/>
          </p:cNvSpPr>
          <p:nvPr/>
        </p:nvSpPr>
        <p:spPr bwMode="auto">
          <a:xfrm>
            <a:off x="609600" y="228600"/>
            <a:ext cx="8153400" cy="758825"/>
          </a:xfrm>
          <a:prstGeom prst="rect">
            <a:avLst/>
          </a:prstGeom>
          <a:noFill/>
          <a:ln w="57150" cmpd="thinThick">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i="1">
                <a:latin typeface="Monotype Corsiva" pitchFamily="66" charset="0"/>
              </a:rPr>
              <a:t>Celebrate the Constitution</a:t>
            </a:r>
          </a:p>
        </p:txBody>
      </p:sp>
      <p:grpSp>
        <p:nvGrpSpPr>
          <p:cNvPr id="46122" name="Group 42"/>
          <p:cNvGrpSpPr>
            <a:grpSpLocks/>
          </p:cNvGrpSpPr>
          <p:nvPr/>
        </p:nvGrpSpPr>
        <p:grpSpPr bwMode="auto">
          <a:xfrm>
            <a:off x="584200" y="1828800"/>
            <a:ext cx="1600200" cy="1143000"/>
            <a:chOff x="368" y="1152"/>
            <a:chExt cx="1008" cy="720"/>
          </a:xfrm>
        </p:grpSpPr>
        <p:sp>
          <p:nvSpPr>
            <p:cNvPr id="46101" name="AutoShape 21"/>
            <p:cNvSpPr>
              <a:spLocks noChangeArrowheads="1"/>
            </p:cNvSpPr>
            <p:nvPr/>
          </p:nvSpPr>
          <p:spPr bwMode="auto">
            <a:xfrm>
              <a:off x="368" y="1152"/>
              <a:ext cx="1008" cy="720"/>
            </a:xfrm>
            <a:prstGeom prst="bevel">
              <a:avLst>
                <a:gd name="adj" fmla="val 12500"/>
              </a:avLst>
            </a:prstGeom>
            <a:solidFill>
              <a:srgbClr val="CC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tLang="en-US">
                <a:solidFill>
                  <a:srgbClr val="0033CC"/>
                </a:solidFill>
              </a:endParaRPr>
            </a:p>
          </p:txBody>
        </p:sp>
        <p:sp>
          <p:nvSpPr>
            <p:cNvPr id="46102" name="Text Box 22"/>
            <p:cNvSpPr txBox="1">
              <a:spLocks noChangeArrowheads="1"/>
            </p:cNvSpPr>
            <p:nvPr/>
          </p:nvSpPr>
          <p:spPr bwMode="auto">
            <a:xfrm>
              <a:off x="432" y="1296"/>
              <a:ext cx="896"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a:solidFill>
                    <a:schemeClr val="bg1"/>
                  </a:solidFill>
                  <a:latin typeface="Comic Sans MS" pitchFamily="66" charset="0"/>
                </a:rPr>
                <a:t>Popular Sovereignty</a:t>
              </a:r>
            </a:p>
          </p:txBody>
        </p:sp>
      </p:grpSp>
      <p:grpSp>
        <p:nvGrpSpPr>
          <p:cNvPr id="46123" name="Group 43"/>
          <p:cNvGrpSpPr>
            <a:grpSpLocks/>
          </p:cNvGrpSpPr>
          <p:nvPr/>
        </p:nvGrpSpPr>
        <p:grpSpPr bwMode="auto">
          <a:xfrm>
            <a:off x="2362200" y="4876800"/>
            <a:ext cx="1539875" cy="1143000"/>
            <a:chOff x="1632" y="2832"/>
            <a:chExt cx="970" cy="720"/>
          </a:xfrm>
        </p:grpSpPr>
        <p:sp>
          <p:nvSpPr>
            <p:cNvPr id="46105" name="AutoShape 25"/>
            <p:cNvSpPr>
              <a:spLocks noChangeArrowheads="1"/>
            </p:cNvSpPr>
            <p:nvPr/>
          </p:nvSpPr>
          <p:spPr bwMode="auto">
            <a:xfrm>
              <a:off x="1632" y="2832"/>
              <a:ext cx="970" cy="720"/>
            </a:xfrm>
            <a:prstGeom prst="bevel">
              <a:avLst>
                <a:gd name="adj" fmla="val 12500"/>
              </a:avLst>
            </a:prstGeom>
            <a:solidFill>
              <a:srgbClr val="CC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11" name="Text Box 31"/>
            <p:cNvSpPr txBox="1">
              <a:spLocks noChangeArrowheads="1"/>
            </p:cNvSpPr>
            <p:nvPr/>
          </p:nvSpPr>
          <p:spPr bwMode="auto">
            <a:xfrm>
              <a:off x="1728" y="2976"/>
              <a:ext cx="758"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a:solidFill>
                    <a:schemeClr val="bg1"/>
                  </a:solidFill>
                  <a:latin typeface="Comic Sans MS" pitchFamily="66" charset="0"/>
                </a:rPr>
                <a:t>Checks and Balances</a:t>
              </a:r>
            </a:p>
          </p:txBody>
        </p:sp>
      </p:grpSp>
      <p:grpSp>
        <p:nvGrpSpPr>
          <p:cNvPr id="46124" name="Group 44"/>
          <p:cNvGrpSpPr>
            <a:grpSpLocks/>
          </p:cNvGrpSpPr>
          <p:nvPr/>
        </p:nvGrpSpPr>
        <p:grpSpPr bwMode="auto">
          <a:xfrm>
            <a:off x="4724400" y="5486400"/>
            <a:ext cx="1676400" cy="1219200"/>
            <a:chOff x="2976" y="3312"/>
            <a:chExt cx="1056" cy="768"/>
          </a:xfrm>
        </p:grpSpPr>
        <p:sp>
          <p:nvSpPr>
            <p:cNvPr id="46106" name="AutoShape 26"/>
            <p:cNvSpPr>
              <a:spLocks noChangeArrowheads="1"/>
            </p:cNvSpPr>
            <p:nvPr/>
          </p:nvSpPr>
          <p:spPr bwMode="auto">
            <a:xfrm>
              <a:off x="2976" y="3312"/>
              <a:ext cx="1056" cy="768"/>
            </a:xfrm>
            <a:prstGeom prst="bevel">
              <a:avLst>
                <a:gd name="adj" fmla="val 12500"/>
              </a:avLst>
            </a:prstGeom>
            <a:solidFill>
              <a:srgbClr val="CC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13" name="Text Box 33"/>
            <p:cNvSpPr txBox="1">
              <a:spLocks noChangeArrowheads="1"/>
            </p:cNvSpPr>
            <p:nvPr/>
          </p:nvSpPr>
          <p:spPr bwMode="auto">
            <a:xfrm>
              <a:off x="3072" y="3504"/>
              <a:ext cx="834"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a:solidFill>
                    <a:schemeClr val="bg1"/>
                  </a:solidFill>
                  <a:latin typeface="Comic Sans MS" pitchFamily="66" charset="0"/>
                </a:rPr>
                <a:t>Separation of Powers</a:t>
              </a:r>
            </a:p>
          </p:txBody>
        </p:sp>
      </p:grpSp>
      <p:grpSp>
        <p:nvGrpSpPr>
          <p:cNvPr id="46125" name="Group 45"/>
          <p:cNvGrpSpPr>
            <a:grpSpLocks/>
          </p:cNvGrpSpPr>
          <p:nvPr/>
        </p:nvGrpSpPr>
        <p:grpSpPr bwMode="auto">
          <a:xfrm>
            <a:off x="7239000" y="4876800"/>
            <a:ext cx="1676400" cy="1219200"/>
            <a:chOff x="4512" y="2976"/>
            <a:chExt cx="1056" cy="768"/>
          </a:xfrm>
        </p:grpSpPr>
        <p:sp>
          <p:nvSpPr>
            <p:cNvPr id="46112" name="AutoShape 32"/>
            <p:cNvSpPr>
              <a:spLocks noChangeArrowheads="1"/>
            </p:cNvSpPr>
            <p:nvPr/>
          </p:nvSpPr>
          <p:spPr bwMode="auto">
            <a:xfrm>
              <a:off x="4512" y="2976"/>
              <a:ext cx="1056" cy="768"/>
            </a:xfrm>
            <a:prstGeom prst="bevel">
              <a:avLst>
                <a:gd name="adj" fmla="val 12500"/>
              </a:avLst>
            </a:prstGeom>
            <a:solidFill>
              <a:srgbClr val="CC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14" name="Text Box 34"/>
            <p:cNvSpPr txBox="1">
              <a:spLocks noChangeArrowheads="1"/>
            </p:cNvSpPr>
            <p:nvPr/>
          </p:nvSpPr>
          <p:spPr bwMode="auto">
            <a:xfrm>
              <a:off x="4608" y="3168"/>
              <a:ext cx="834"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a:solidFill>
                    <a:schemeClr val="bg1"/>
                  </a:solidFill>
                  <a:latin typeface="Comic Sans MS" pitchFamily="66" charset="0"/>
                </a:rPr>
                <a:t>Limited Government</a:t>
              </a:r>
            </a:p>
          </p:txBody>
        </p:sp>
      </p:grpSp>
      <p:sp>
        <p:nvSpPr>
          <p:cNvPr id="46132" name="AutoShape 52"/>
          <p:cNvSpPr>
            <a:spLocks noChangeArrowheads="1"/>
          </p:cNvSpPr>
          <p:nvPr/>
        </p:nvSpPr>
        <p:spPr bwMode="auto">
          <a:xfrm>
            <a:off x="2667000" y="838200"/>
            <a:ext cx="6400800" cy="4343400"/>
          </a:xfrm>
          <a:prstGeom prst="cloudCallout">
            <a:avLst>
              <a:gd name="adj1" fmla="val -63245"/>
              <a:gd name="adj2" fmla="val 2138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
        <p:nvSpPr>
          <p:cNvPr id="46133" name="Text Box 53"/>
          <p:cNvSpPr txBox="1">
            <a:spLocks noChangeArrowheads="1"/>
          </p:cNvSpPr>
          <p:nvPr/>
        </p:nvSpPr>
        <p:spPr bwMode="auto">
          <a:xfrm>
            <a:off x="3276600" y="2743200"/>
            <a:ext cx="4953000" cy="1573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sz="1600"/>
              <a:t>     September 17, 1787 was a glorious day! The U.S. Constitution was finally signed by the delegates of the Constitutional Convention. The Constitution included a strong central government based on compromise; it outlined national powers and provided provisions for amending the Constitution.</a:t>
            </a:r>
            <a:r>
              <a:rPr lang="en-US" altLang="en-US" sz="1700"/>
              <a:t> </a:t>
            </a:r>
          </a:p>
        </p:txBody>
      </p:sp>
      <p:pic>
        <p:nvPicPr>
          <p:cNvPr id="46134" name="Picture 54" descr="Signer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1295400"/>
            <a:ext cx="3162300" cy="976313"/>
          </a:xfrm>
          <a:prstGeom prst="rect">
            <a:avLst/>
          </a:prstGeom>
          <a:noFill/>
          <a:extLst>
            <a:ext uri="{909E8E84-426E-40DD-AFC4-6F175D3DCCD1}">
              <a14:hiddenFill xmlns:a14="http://schemas.microsoft.com/office/drawing/2010/main">
                <a:solidFill>
                  <a:srgbClr val="FFFFFF"/>
                </a:solidFill>
              </a14:hiddenFill>
            </a:ext>
          </a:extLst>
        </p:spPr>
      </p:pic>
      <p:sp>
        <p:nvSpPr>
          <p:cNvPr id="46135" name="Text Box 55"/>
          <p:cNvSpPr txBox="1">
            <a:spLocks noChangeArrowheads="1"/>
          </p:cNvSpPr>
          <p:nvPr/>
        </p:nvSpPr>
        <p:spPr bwMode="auto">
          <a:xfrm>
            <a:off x="4724400" y="2286000"/>
            <a:ext cx="4167188"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sz="1400" b="1">
                <a:latin typeface="Monotype Corsiva" pitchFamily="66" charset="0"/>
              </a:rPr>
              <a:t>“</a:t>
            </a:r>
            <a:r>
              <a:rPr lang="en-US" altLang="en-US" sz="1400" b="1" i="1">
                <a:latin typeface="Monotype Corsiva" pitchFamily="66" charset="0"/>
              </a:rPr>
              <a:t>The Constitution is the guide which I never will abandon</a:t>
            </a:r>
            <a:r>
              <a:rPr lang="en-US" altLang="en-US" sz="1400" b="1">
                <a:latin typeface="Monotype Corsiva" pitchFamily="66" charset="0"/>
              </a:rPr>
              <a:t>.</a:t>
            </a:r>
            <a:r>
              <a:rPr lang="en-US" altLang="en-US" sz="1400">
                <a:latin typeface="Monotype Corsiva" pitchFamily="66" charset="0"/>
              </a:rPr>
              <a:t>    		                  -</a:t>
            </a:r>
            <a:r>
              <a:rPr lang="en-US" altLang="en-US" sz="1200">
                <a:latin typeface="Monotype Corsiva" pitchFamily="66" charset="0"/>
              </a:rPr>
              <a:t>George Washington</a:t>
            </a:r>
            <a:endParaRPr lang="en-US" altLang="en-US" sz="1200"/>
          </a:p>
        </p:txBody>
      </p:sp>
    </p:spTree>
  </p:cSld>
  <p:clrMapOvr>
    <a:masterClrMapping/>
  </p:clrMapOvr>
  <p:transition>
    <p:sndAc>
      <p:stSnd>
        <p:snd r:embed="rId2" name="applause.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Text Box 4"/>
          <p:cNvSpPr txBox="1">
            <a:spLocks noChangeArrowheads="1"/>
          </p:cNvSpPr>
          <p:nvPr/>
        </p:nvSpPr>
        <p:spPr bwMode="auto">
          <a:xfrm>
            <a:off x="609600" y="228600"/>
            <a:ext cx="8153400" cy="758825"/>
          </a:xfrm>
          <a:prstGeom prst="rect">
            <a:avLst/>
          </a:prstGeom>
          <a:noFill/>
          <a:ln w="57150" cmpd="thinThick">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i="1">
                <a:latin typeface="Monotype Corsiva" pitchFamily="66" charset="0"/>
              </a:rPr>
              <a:t>Celebrate the Constitution</a:t>
            </a:r>
          </a:p>
        </p:txBody>
      </p:sp>
      <p:grpSp>
        <p:nvGrpSpPr>
          <p:cNvPr id="47123" name="Group 19"/>
          <p:cNvGrpSpPr>
            <a:grpSpLocks/>
          </p:cNvGrpSpPr>
          <p:nvPr/>
        </p:nvGrpSpPr>
        <p:grpSpPr bwMode="auto">
          <a:xfrm>
            <a:off x="6781800" y="3124200"/>
            <a:ext cx="1984375" cy="3460750"/>
            <a:chOff x="4272" y="1968"/>
            <a:chExt cx="1250" cy="2180"/>
          </a:xfrm>
        </p:grpSpPr>
        <p:pic>
          <p:nvPicPr>
            <p:cNvPr id="47119" name="Picture 15" descr="Frankli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4272" y="1968"/>
              <a:ext cx="1250" cy="1600"/>
            </a:xfrm>
            <a:prstGeom prst="rect">
              <a:avLst/>
            </a:prstGeom>
            <a:solidFill>
              <a:srgbClr val="FFFFCC"/>
            </a:solidFill>
          </p:spPr>
        </p:pic>
        <p:sp>
          <p:nvSpPr>
            <p:cNvPr id="47122" name="Text Box 18"/>
            <p:cNvSpPr txBox="1">
              <a:spLocks noChangeArrowheads="1"/>
            </p:cNvSpPr>
            <p:nvPr/>
          </p:nvSpPr>
          <p:spPr bwMode="auto">
            <a:xfrm>
              <a:off x="4272" y="3648"/>
              <a:ext cx="1200" cy="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b="1">
                  <a:latin typeface="Monotype Corsiva" pitchFamily="66" charset="0"/>
                </a:rPr>
                <a:t>Benjamin Franklin</a:t>
              </a:r>
            </a:p>
            <a:p>
              <a:pPr>
                <a:spcBef>
                  <a:spcPct val="50000"/>
                </a:spcBef>
              </a:pPr>
              <a:r>
                <a:rPr lang="en-US" altLang="en-US" sz="1200" b="1">
                  <a:latin typeface="Monotype Corsiva" pitchFamily="66" charset="0"/>
                </a:rPr>
                <a:t>Signer of the Constitution and Founding Father</a:t>
              </a:r>
            </a:p>
          </p:txBody>
        </p:sp>
      </p:grpSp>
      <p:grpSp>
        <p:nvGrpSpPr>
          <p:cNvPr id="47139" name="Group 35"/>
          <p:cNvGrpSpPr>
            <a:grpSpLocks/>
          </p:cNvGrpSpPr>
          <p:nvPr/>
        </p:nvGrpSpPr>
        <p:grpSpPr bwMode="auto">
          <a:xfrm>
            <a:off x="304800" y="990600"/>
            <a:ext cx="5867400" cy="4114800"/>
            <a:chOff x="192" y="624"/>
            <a:chExt cx="3696" cy="2592"/>
          </a:xfrm>
        </p:grpSpPr>
        <p:sp>
          <p:nvSpPr>
            <p:cNvPr id="47110" name="AutoShape 6"/>
            <p:cNvSpPr>
              <a:spLocks noChangeArrowheads="1"/>
            </p:cNvSpPr>
            <p:nvPr/>
          </p:nvSpPr>
          <p:spPr bwMode="auto">
            <a:xfrm flipH="1">
              <a:off x="192" y="624"/>
              <a:ext cx="3696" cy="2592"/>
            </a:xfrm>
            <a:prstGeom prst="cloudCallout">
              <a:avLst>
                <a:gd name="adj1" fmla="val -69727"/>
                <a:gd name="adj2" fmla="val 26384"/>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
          <p:nvSpPr>
            <p:cNvPr id="47114" name="Text Box 10"/>
            <p:cNvSpPr txBox="1">
              <a:spLocks noChangeArrowheads="1"/>
            </p:cNvSpPr>
            <p:nvPr/>
          </p:nvSpPr>
          <p:spPr bwMode="auto">
            <a:xfrm>
              <a:off x="624" y="960"/>
              <a:ext cx="2784" cy="1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sz="1600"/>
                <a:t>      </a:t>
              </a:r>
              <a:r>
                <a:rPr lang="en-US" altLang="en-US"/>
                <a:t>Because there was so much interest and debate regarding individual rights, on December 15, 1791, ten amendments known as the Bill of Rights were added to the U.S. Constitution. Since then, seventeen more amendments have been added to the Constitution</a:t>
              </a:r>
              <a:r>
                <a:rPr lang="en-US" altLang="en-US" sz="1600"/>
                <a:t>. </a:t>
              </a:r>
            </a:p>
          </p:txBody>
        </p:sp>
      </p:grpSp>
      <p:pic>
        <p:nvPicPr>
          <p:cNvPr id="47112" name="Picture 8" descr="billofrightsha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3733800"/>
            <a:ext cx="2057400" cy="1744663"/>
          </a:xfrm>
          <a:prstGeom prst="rect">
            <a:avLst/>
          </a:prstGeom>
          <a:noFill/>
          <a:extLst>
            <a:ext uri="{909E8E84-426E-40DD-AFC4-6F175D3DCCD1}">
              <a14:hiddenFill xmlns:a14="http://schemas.microsoft.com/office/drawing/2010/main">
                <a:solidFill>
                  <a:srgbClr val="FFFFFF"/>
                </a:solidFill>
              </a14:hiddenFill>
            </a:ext>
          </a:extLst>
        </p:spPr>
      </p:pic>
      <p:grpSp>
        <p:nvGrpSpPr>
          <p:cNvPr id="47127" name="Group 23"/>
          <p:cNvGrpSpPr>
            <a:grpSpLocks/>
          </p:cNvGrpSpPr>
          <p:nvPr/>
        </p:nvGrpSpPr>
        <p:grpSpPr bwMode="auto">
          <a:xfrm>
            <a:off x="381000" y="4800600"/>
            <a:ext cx="1752600" cy="1066800"/>
            <a:chOff x="144" y="3072"/>
            <a:chExt cx="1104" cy="672"/>
          </a:xfrm>
        </p:grpSpPr>
        <p:sp>
          <p:nvSpPr>
            <p:cNvPr id="47125" name="AutoShape 21"/>
            <p:cNvSpPr>
              <a:spLocks noChangeArrowheads="1"/>
            </p:cNvSpPr>
            <p:nvPr/>
          </p:nvSpPr>
          <p:spPr bwMode="auto">
            <a:xfrm>
              <a:off x="144" y="3072"/>
              <a:ext cx="1104" cy="672"/>
            </a:xfrm>
            <a:prstGeom prst="bevel">
              <a:avLst>
                <a:gd name="adj" fmla="val 12500"/>
              </a:avLst>
            </a:prstGeom>
            <a:solidFill>
              <a:srgbClr val="CC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6" name="Text Box 22"/>
            <p:cNvSpPr txBox="1">
              <a:spLocks noChangeArrowheads="1"/>
            </p:cNvSpPr>
            <p:nvPr/>
          </p:nvSpPr>
          <p:spPr bwMode="auto">
            <a:xfrm>
              <a:off x="267" y="3216"/>
              <a:ext cx="897" cy="326"/>
            </a:xfrm>
            <a:prstGeom prst="rect">
              <a:avLst/>
            </a:prstGeom>
            <a:solidFill>
              <a:srgbClr val="CC33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a:solidFill>
                    <a:schemeClr val="bg1"/>
                  </a:solidFill>
                  <a:latin typeface="Comic Sans MS" pitchFamily="66" charset="0"/>
                </a:rPr>
                <a:t>Individual Rights</a:t>
              </a:r>
            </a:p>
          </p:txBody>
        </p:sp>
      </p:grpSp>
      <p:grpSp>
        <p:nvGrpSpPr>
          <p:cNvPr id="47140" name="Group 36"/>
          <p:cNvGrpSpPr>
            <a:grpSpLocks/>
          </p:cNvGrpSpPr>
          <p:nvPr/>
        </p:nvGrpSpPr>
        <p:grpSpPr bwMode="auto">
          <a:xfrm>
            <a:off x="4800600" y="5181600"/>
            <a:ext cx="1676400" cy="1066800"/>
            <a:chOff x="3024" y="3264"/>
            <a:chExt cx="1056" cy="672"/>
          </a:xfrm>
        </p:grpSpPr>
        <p:sp>
          <p:nvSpPr>
            <p:cNvPr id="47129" name="AutoShape 25"/>
            <p:cNvSpPr>
              <a:spLocks noChangeArrowheads="1"/>
            </p:cNvSpPr>
            <p:nvPr/>
          </p:nvSpPr>
          <p:spPr bwMode="auto">
            <a:xfrm>
              <a:off x="3024" y="3264"/>
              <a:ext cx="1056" cy="672"/>
            </a:xfrm>
            <a:prstGeom prst="bevel">
              <a:avLst>
                <a:gd name="adj" fmla="val 12500"/>
              </a:avLst>
            </a:prstGeom>
            <a:solidFill>
              <a:srgbClr val="CC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30" name="Text Box 26"/>
            <p:cNvSpPr txBox="1">
              <a:spLocks noChangeArrowheads="1"/>
            </p:cNvSpPr>
            <p:nvPr/>
          </p:nvSpPr>
          <p:spPr bwMode="auto">
            <a:xfrm>
              <a:off x="3120" y="3456"/>
              <a:ext cx="864" cy="192"/>
            </a:xfrm>
            <a:prstGeom prst="rect">
              <a:avLst/>
            </a:prstGeom>
            <a:solidFill>
              <a:srgbClr val="CC33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a:solidFill>
                    <a:schemeClr val="bg1"/>
                  </a:solidFill>
                  <a:latin typeface="Comic Sans MS" pitchFamily="66" charset="0"/>
                </a:rPr>
                <a:t>Republicanism</a:t>
              </a:r>
            </a:p>
          </p:txBody>
        </p:sp>
      </p:grpSp>
      <p:grpSp>
        <p:nvGrpSpPr>
          <p:cNvPr id="47137" name="Group 33"/>
          <p:cNvGrpSpPr>
            <a:grpSpLocks/>
          </p:cNvGrpSpPr>
          <p:nvPr/>
        </p:nvGrpSpPr>
        <p:grpSpPr bwMode="auto">
          <a:xfrm>
            <a:off x="6553200" y="1828800"/>
            <a:ext cx="1600200" cy="1066800"/>
            <a:chOff x="4128" y="1152"/>
            <a:chExt cx="1008" cy="672"/>
          </a:xfrm>
        </p:grpSpPr>
        <p:sp>
          <p:nvSpPr>
            <p:cNvPr id="47133" name="AutoShape 29"/>
            <p:cNvSpPr>
              <a:spLocks noChangeArrowheads="1"/>
            </p:cNvSpPr>
            <p:nvPr/>
          </p:nvSpPr>
          <p:spPr bwMode="auto">
            <a:xfrm>
              <a:off x="4128" y="1152"/>
              <a:ext cx="1008" cy="672"/>
            </a:xfrm>
            <a:prstGeom prst="bevel">
              <a:avLst>
                <a:gd name="adj" fmla="val 12500"/>
              </a:avLst>
            </a:prstGeom>
            <a:solidFill>
              <a:srgbClr val="CC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34" name="Text Box 30"/>
            <p:cNvSpPr txBox="1">
              <a:spLocks noChangeArrowheads="1"/>
            </p:cNvSpPr>
            <p:nvPr/>
          </p:nvSpPr>
          <p:spPr bwMode="auto">
            <a:xfrm>
              <a:off x="4224" y="1392"/>
              <a:ext cx="819" cy="192"/>
            </a:xfrm>
            <a:prstGeom prst="rect">
              <a:avLst/>
            </a:prstGeom>
            <a:solidFill>
              <a:srgbClr val="CC33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a:solidFill>
                    <a:schemeClr val="bg1"/>
                  </a:solidFill>
                  <a:latin typeface="Comic Sans MS" pitchFamily="66" charset="0"/>
                </a:rPr>
                <a:t>Federalism</a:t>
              </a: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Text Box 4"/>
          <p:cNvSpPr txBox="1">
            <a:spLocks noChangeArrowheads="1"/>
          </p:cNvSpPr>
          <p:nvPr/>
        </p:nvSpPr>
        <p:spPr bwMode="auto">
          <a:xfrm>
            <a:off x="609600" y="228600"/>
            <a:ext cx="8153400" cy="758825"/>
          </a:xfrm>
          <a:prstGeom prst="rect">
            <a:avLst/>
          </a:prstGeom>
          <a:noFill/>
          <a:ln w="57150" cmpd="thinThick">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i="1">
                <a:latin typeface="Monotype Corsiva" pitchFamily="66" charset="0"/>
              </a:rPr>
              <a:t>Celebrate the Constitution Today</a:t>
            </a:r>
          </a:p>
        </p:txBody>
      </p:sp>
      <p:sp>
        <p:nvSpPr>
          <p:cNvPr id="48134" name="Text Box 6"/>
          <p:cNvSpPr txBox="1">
            <a:spLocks noChangeArrowheads="1"/>
          </p:cNvSpPr>
          <p:nvPr/>
        </p:nvSpPr>
        <p:spPr bwMode="auto">
          <a:xfrm>
            <a:off x="990600" y="4572000"/>
            <a:ext cx="7543800" cy="1701800"/>
          </a:xfrm>
          <a:prstGeom prst="rect">
            <a:avLst/>
          </a:prstGeom>
          <a:noFill/>
          <a:ln w="57150" cmpd="thinThick">
            <a:solidFill>
              <a:srgbClr val="CC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sz="2000" b="1">
                <a:latin typeface="Monotype Corsiva" pitchFamily="66" charset="0"/>
              </a:rPr>
              <a:t>The Constitution of the United States was made not merely for the generation that then exist, but for the posterity - unlimited undefined, endless, perpetual posterity</a:t>
            </a:r>
          </a:p>
          <a:p>
            <a:pPr algn="r">
              <a:spcBef>
                <a:spcPct val="50000"/>
              </a:spcBef>
            </a:pPr>
            <a:r>
              <a:rPr lang="en-US" altLang="en-US" sz="1400" b="1"/>
              <a:t>-</a:t>
            </a:r>
            <a:r>
              <a:rPr lang="en-US" altLang="en-US" sz="1400" b="1">
                <a:latin typeface="Monotype Corsiva" pitchFamily="66" charset="0"/>
              </a:rPr>
              <a:t>Henry Clay (1877-1852)</a:t>
            </a:r>
          </a:p>
          <a:p>
            <a:pPr algn="r">
              <a:spcBef>
                <a:spcPct val="50000"/>
              </a:spcBef>
            </a:pPr>
            <a:r>
              <a:rPr lang="en-US" altLang="en-US" sz="1400" b="1">
                <a:latin typeface="Monotype Corsiva" pitchFamily="66" charset="0"/>
              </a:rPr>
              <a:t>American statesman - U.S. Congressman and Senator</a:t>
            </a:r>
          </a:p>
        </p:txBody>
      </p:sp>
      <p:pic>
        <p:nvPicPr>
          <p:cNvPr id="48137" name="Picture 9" descr="Flag constitiution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1447800"/>
            <a:ext cx="2062163" cy="1624013"/>
          </a:xfrm>
          <a:prstGeom prst="rect">
            <a:avLst/>
          </a:prstGeom>
          <a:noFill/>
          <a:extLst>
            <a:ext uri="{909E8E84-426E-40DD-AFC4-6F175D3DCCD1}">
              <a14:hiddenFill xmlns:a14="http://schemas.microsoft.com/office/drawing/2010/main">
                <a:solidFill>
                  <a:srgbClr val="FFFFFF"/>
                </a:solidFill>
              </a14:hiddenFill>
            </a:ext>
          </a:extLst>
        </p:spPr>
      </p:pic>
      <p:sp>
        <p:nvSpPr>
          <p:cNvPr id="48138" name="Text Box 10"/>
          <p:cNvSpPr txBox="1">
            <a:spLocks noChangeArrowheads="1"/>
          </p:cNvSpPr>
          <p:nvPr/>
        </p:nvSpPr>
        <p:spPr bwMode="auto">
          <a:xfrm>
            <a:off x="685800" y="1371600"/>
            <a:ext cx="5562600" cy="1830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t>	Today, the “law of the land” is still the U.S. Constitution. It has sustained controversial issues, a civil war, and the changes that 200 years of American society brings. But it is strong and enduring. For that, </a:t>
            </a:r>
            <a:r>
              <a:rPr lang="en-US" altLang="en-US" sz="2400">
                <a:latin typeface="Monotype Corsiva" pitchFamily="66" charset="0"/>
              </a:rPr>
              <a:t>We The People</a:t>
            </a:r>
            <a:r>
              <a:rPr lang="en-US" altLang="en-US"/>
              <a:t> celebrate today the strength and flexibility of the U.S. Constitution.</a:t>
            </a:r>
          </a:p>
        </p:txBody>
      </p:sp>
      <p:pic>
        <p:nvPicPr>
          <p:cNvPr id="48140" name="Picture 12" descr="MCj0331765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67000" y="3810000"/>
            <a:ext cx="18161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48142" name="Picture 14" descr="MCj0331765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76800" y="3810000"/>
            <a:ext cx="1816100" cy="228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7" name="Text Box 5"/>
          <p:cNvSpPr txBox="1">
            <a:spLocks noChangeArrowheads="1"/>
          </p:cNvSpPr>
          <p:nvPr/>
        </p:nvSpPr>
        <p:spPr bwMode="auto">
          <a:xfrm>
            <a:off x="1143000" y="1143000"/>
            <a:ext cx="6858000" cy="331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80000"/>
              </a:lnSpc>
              <a:spcBef>
                <a:spcPct val="20000"/>
              </a:spcBef>
            </a:pPr>
            <a:r>
              <a:rPr lang="en-US" altLang="en-US" sz="5400" b="1" i="1">
                <a:solidFill>
                  <a:schemeClr val="accent2"/>
                </a:solidFill>
                <a:latin typeface="Monotype Corsiva" pitchFamily="66" charset="0"/>
              </a:rPr>
              <a:t>We the People</a:t>
            </a:r>
            <a:r>
              <a:rPr lang="en-US" altLang="en-US" sz="4000" b="1" i="1">
                <a:solidFill>
                  <a:schemeClr val="accent2"/>
                </a:solidFill>
                <a:latin typeface="Monotype Corsiva" pitchFamily="66" charset="0"/>
              </a:rPr>
              <a:t> </a:t>
            </a:r>
            <a:r>
              <a:rPr lang="en-US" altLang="en-US" sz="2800" b="1" i="1">
                <a:solidFill>
                  <a:schemeClr val="accent2"/>
                </a:solidFill>
                <a:latin typeface="Monotype Corsiva" pitchFamily="66" charset="0"/>
              </a:rPr>
              <a:t>of the United States, in </a:t>
            </a:r>
          </a:p>
          <a:p>
            <a:pPr algn="l">
              <a:lnSpc>
                <a:spcPct val="80000"/>
              </a:lnSpc>
              <a:spcBef>
                <a:spcPct val="20000"/>
              </a:spcBef>
            </a:pPr>
            <a:r>
              <a:rPr lang="en-US" altLang="en-US" sz="2800" b="1" i="1">
                <a:solidFill>
                  <a:schemeClr val="accent2"/>
                </a:solidFill>
                <a:latin typeface="Monotype Corsiva" pitchFamily="66" charset="0"/>
              </a:rPr>
              <a:t>Order to form a more perfect Union, establish  </a:t>
            </a:r>
          </a:p>
          <a:p>
            <a:pPr algn="l">
              <a:lnSpc>
                <a:spcPct val="80000"/>
              </a:lnSpc>
              <a:spcBef>
                <a:spcPct val="20000"/>
              </a:spcBef>
            </a:pPr>
            <a:r>
              <a:rPr lang="en-US" altLang="en-US" sz="2800" b="1" i="1">
                <a:solidFill>
                  <a:schemeClr val="accent2"/>
                </a:solidFill>
                <a:latin typeface="Monotype Corsiva" pitchFamily="66" charset="0"/>
              </a:rPr>
              <a:t>Justice, insure domestic Tranquility, provide for the </a:t>
            </a:r>
          </a:p>
          <a:p>
            <a:pPr algn="l">
              <a:lnSpc>
                <a:spcPct val="80000"/>
              </a:lnSpc>
              <a:spcBef>
                <a:spcPct val="20000"/>
              </a:spcBef>
            </a:pPr>
            <a:r>
              <a:rPr lang="en-US" altLang="en-US" sz="2800" b="1" i="1">
                <a:solidFill>
                  <a:schemeClr val="accent2"/>
                </a:solidFill>
                <a:latin typeface="Monotype Corsiva" pitchFamily="66" charset="0"/>
              </a:rPr>
              <a:t>common defence, promote the general Welfare, and </a:t>
            </a:r>
          </a:p>
          <a:p>
            <a:pPr algn="l">
              <a:lnSpc>
                <a:spcPct val="80000"/>
              </a:lnSpc>
              <a:spcBef>
                <a:spcPct val="20000"/>
              </a:spcBef>
            </a:pPr>
            <a:r>
              <a:rPr lang="en-US" altLang="en-US" sz="2800" b="1" i="1">
                <a:solidFill>
                  <a:schemeClr val="accent2"/>
                </a:solidFill>
                <a:latin typeface="Monotype Corsiva" pitchFamily="66" charset="0"/>
              </a:rPr>
              <a:t>secure the Blessings of Liberty to ourselves and our </a:t>
            </a:r>
          </a:p>
          <a:p>
            <a:pPr algn="l">
              <a:lnSpc>
                <a:spcPct val="80000"/>
              </a:lnSpc>
              <a:spcBef>
                <a:spcPct val="20000"/>
              </a:spcBef>
            </a:pPr>
            <a:r>
              <a:rPr lang="en-US" altLang="en-US" sz="2800" b="1" i="1">
                <a:solidFill>
                  <a:schemeClr val="accent2"/>
                </a:solidFill>
                <a:latin typeface="Monotype Corsiva" pitchFamily="66" charset="0"/>
              </a:rPr>
              <a:t>Posterity, do ordain and establish this Constitution </a:t>
            </a:r>
          </a:p>
          <a:p>
            <a:pPr algn="l">
              <a:lnSpc>
                <a:spcPct val="80000"/>
              </a:lnSpc>
              <a:spcBef>
                <a:spcPct val="20000"/>
              </a:spcBef>
            </a:pPr>
            <a:r>
              <a:rPr lang="en-US" altLang="en-US" sz="2800" b="1" i="1">
                <a:solidFill>
                  <a:schemeClr val="accent2"/>
                </a:solidFill>
                <a:latin typeface="Monotype Corsiva" pitchFamily="66" charset="0"/>
              </a:rPr>
              <a:t>for the United States of America.</a:t>
            </a:r>
            <a:endParaRPr lang="en-US" altLang="en-US" sz="3600" b="1"/>
          </a:p>
        </p:txBody>
      </p:sp>
      <p:sp>
        <p:nvSpPr>
          <p:cNvPr id="49158" name="Text Box 6"/>
          <p:cNvSpPr txBox="1">
            <a:spLocks noChangeArrowheads="1"/>
          </p:cNvSpPr>
          <p:nvPr/>
        </p:nvSpPr>
        <p:spPr bwMode="auto">
          <a:xfrm>
            <a:off x="533400" y="228600"/>
            <a:ext cx="8153400" cy="758825"/>
          </a:xfrm>
          <a:prstGeom prst="rect">
            <a:avLst/>
          </a:prstGeom>
          <a:noFill/>
          <a:ln w="57150" cmpd="thinThick">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i="1">
                <a:latin typeface="Monotype Corsiva" pitchFamily="66" charset="0"/>
              </a:rPr>
              <a:t>Preamble of the U.S. Constitution</a:t>
            </a:r>
          </a:p>
        </p:txBody>
      </p:sp>
      <p:sp>
        <p:nvSpPr>
          <p:cNvPr id="49159" name="Rectangle 7"/>
          <p:cNvSpPr>
            <a:spLocks noChangeArrowheads="1"/>
          </p:cNvSpPr>
          <p:nvPr/>
        </p:nvSpPr>
        <p:spPr bwMode="auto">
          <a:xfrm>
            <a:off x="1320800" y="4572000"/>
            <a:ext cx="6635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As a class, read the Preamble of the United States Constitution.</a:t>
            </a:r>
          </a:p>
        </p:txBody>
      </p:sp>
      <p:pic>
        <p:nvPicPr>
          <p:cNvPr id="49200" name="Picture 48" descr="MCj0361876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14800" y="5181600"/>
            <a:ext cx="955675" cy="1447800"/>
          </a:xfrm>
          <a:prstGeom prst="rect">
            <a:avLst/>
          </a:prstGeom>
          <a:noFill/>
          <a:extLst>
            <a:ext uri="{909E8E84-426E-40DD-AFC4-6F175D3DCCD1}">
              <a14:hiddenFill xmlns:a14="http://schemas.microsoft.com/office/drawing/2010/main">
                <a:solidFill>
                  <a:srgbClr val="FFFFFF"/>
                </a:solidFill>
              </a14:hiddenFill>
            </a:ext>
          </a:extLst>
        </p:spPr>
      </p:pic>
      <p:pic>
        <p:nvPicPr>
          <p:cNvPr id="49201" name="Picture 4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67200" y="3124200"/>
            <a:ext cx="6096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9202" name="MSSN1108.wav">
            <a:hlinkClick r:id="" action="ppaction://media"/>
          </p:cNvPr>
          <p:cNvPicPr>
            <a:picLocks noRot="1" noChangeAspect="1" noChangeArrowheads="1"/>
          </p:cNvPicPr>
          <p:nvPr>
            <a:wavAudioFile r:embed="rId1" name="MSSN01074A0000[1].wav"/>
          </p:nvPr>
        </p:nvPicPr>
        <p:blipFill>
          <a:blip r:embed="rId5">
            <a:extLst>
              <a:ext uri="{28A0092B-C50C-407E-A947-70E740481C1C}">
                <a14:useLocalDpi xmlns:a14="http://schemas.microsoft.com/office/drawing/2010/main" val="0"/>
              </a:ext>
            </a:extLst>
          </a:blip>
          <a:srcRect/>
          <a:stretch>
            <a:fillRect/>
          </a:stretch>
        </p:blipFill>
        <p:spPr bwMode="auto">
          <a:xfrm>
            <a:off x="4419600" y="5715000"/>
            <a:ext cx="396875" cy="3968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4920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repeatCount="3000" fill="hold" display="0">
                  <p:stCondLst>
                    <p:cond delay="indefinite"/>
                  </p:stCondLst>
                  <p:endCondLst>
                    <p:cond evt="onPrev" delay="0">
                      <p:tgtEl>
                        <p:sldTgt/>
                      </p:tgtEl>
                    </p:cond>
                    <p:cond evt="onStopAudio" delay="0">
                      <p:tgtEl>
                        <p:sldTgt/>
                      </p:tgtEl>
                    </p:cond>
                  </p:endCondLst>
                </p:cTn>
                <p:tgtEl>
                  <p:spTgt spid="49202"/>
                </p:tgtEl>
              </p:cMediaNode>
            </p:audio>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886</TotalTime>
  <Words>484</Words>
  <Application>Microsoft Office PowerPoint</Application>
  <PresentationFormat>On-screen Show (4:3)</PresentationFormat>
  <Paragraphs>70</Paragraphs>
  <Slides>8</Slides>
  <Notes>0</Notes>
  <HiddenSlides>0</HiddenSlides>
  <MMClips>2</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 Black</vt:lpstr>
      <vt:lpstr>Comic Sans MS</vt:lpstr>
      <vt:lpstr>Monotype Corsiva</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Education Service Center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 Day September 17th</dc:title>
  <dc:creator>Region XIII</dc:creator>
  <cp:lastModifiedBy>Kari Pureber</cp:lastModifiedBy>
  <cp:revision>38</cp:revision>
  <dcterms:created xsi:type="dcterms:W3CDTF">2005-08-10T20:16:32Z</dcterms:created>
  <dcterms:modified xsi:type="dcterms:W3CDTF">2015-10-27T20:04:06Z</dcterms:modified>
</cp:coreProperties>
</file>