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7" r:id="rId2"/>
  </p:sldIdLst>
  <p:sldSz cx="13716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3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01" d="100"/>
          <a:sy n="101" d="100"/>
        </p:scale>
        <p:origin x="432" y="96"/>
      </p:cViewPr>
      <p:guideLst>
        <p:guide orient="horz" pos="2160"/>
        <p:guide pos="43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F0362-1DF1-400A-B7F1-42C3802090A5}"/>
              </a:ext>
            </a:extLst>
          </p:cNvPr>
          <p:cNvSpPr>
            <a:spLocks noGrp="1"/>
          </p:cNvSpPr>
          <p:nvPr>
            <p:ph type="ctrTitle"/>
          </p:nvPr>
        </p:nvSpPr>
        <p:spPr>
          <a:xfrm>
            <a:off x="1714500" y="1122363"/>
            <a:ext cx="10287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7BFEC5-0961-44D9-809B-B78EFFFE6E93}"/>
              </a:ext>
            </a:extLst>
          </p:cNvPr>
          <p:cNvSpPr>
            <a:spLocks noGrp="1"/>
          </p:cNvSpPr>
          <p:nvPr>
            <p:ph type="subTitle" idx="1"/>
          </p:nvPr>
        </p:nvSpPr>
        <p:spPr>
          <a:xfrm>
            <a:off x="1714500" y="3602038"/>
            <a:ext cx="10287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704988-A711-4C1B-B4C9-956F7230DB90}"/>
              </a:ext>
            </a:extLst>
          </p:cNvPr>
          <p:cNvSpPr>
            <a:spLocks noGrp="1"/>
          </p:cNvSpPr>
          <p:nvPr>
            <p:ph type="dt" sz="half" idx="10"/>
          </p:nvPr>
        </p:nvSpPr>
        <p:spPr/>
        <p:txBody>
          <a:bodyPr/>
          <a:lstStyle/>
          <a:p>
            <a:fld id="{F9F7150E-4E25-4D2F-A385-C253BD29B083}" type="datetimeFigureOut">
              <a:rPr lang="en-US" smtClean="0"/>
              <a:t>6/6/2023</a:t>
            </a:fld>
            <a:endParaRPr lang="en-US"/>
          </a:p>
        </p:txBody>
      </p:sp>
      <p:sp>
        <p:nvSpPr>
          <p:cNvPr id="5" name="Footer Placeholder 4">
            <a:extLst>
              <a:ext uri="{FF2B5EF4-FFF2-40B4-BE49-F238E27FC236}">
                <a16:creationId xmlns:a16="http://schemas.microsoft.com/office/drawing/2014/main" id="{B11DC770-B65C-49E6-8EBF-9C7CFDCF0D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7D7348-497D-47CC-85B7-0F176895720B}"/>
              </a:ext>
            </a:extLst>
          </p:cNvPr>
          <p:cNvSpPr>
            <a:spLocks noGrp="1"/>
          </p:cNvSpPr>
          <p:nvPr>
            <p:ph type="sldNum" sz="quarter" idx="12"/>
          </p:nvPr>
        </p:nvSpPr>
        <p:spPr/>
        <p:txBody>
          <a:bodyPr/>
          <a:lstStyle/>
          <a:p>
            <a:fld id="{ED111105-16B6-4A26-AE3E-7A8B8983AFCD}" type="slidenum">
              <a:rPr lang="en-US" smtClean="0"/>
              <a:t>‹#›</a:t>
            </a:fld>
            <a:endParaRPr lang="en-US"/>
          </a:p>
        </p:txBody>
      </p:sp>
    </p:spTree>
    <p:extLst>
      <p:ext uri="{BB962C8B-B14F-4D97-AF65-F5344CB8AC3E}">
        <p14:creationId xmlns:p14="http://schemas.microsoft.com/office/powerpoint/2010/main" val="1438244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09B49-B5A9-4489-B655-64E93D2057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586C3F-1A1D-4C29-A27C-F51D09E80CC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E84753-283D-42FE-8EE7-6DD98A095179}"/>
              </a:ext>
            </a:extLst>
          </p:cNvPr>
          <p:cNvSpPr>
            <a:spLocks noGrp="1"/>
          </p:cNvSpPr>
          <p:nvPr>
            <p:ph type="dt" sz="half" idx="10"/>
          </p:nvPr>
        </p:nvSpPr>
        <p:spPr/>
        <p:txBody>
          <a:bodyPr/>
          <a:lstStyle/>
          <a:p>
            <a:fld id="{F9F7150E-4E25-4D2F-A385-C253BD29B083}" type="datetimeFigureOut">
              <a:rPr lang="en-US" smtClean="0"/>
              <a:t>6/6/2023</a:t>
            </a:fld>
            <a:endParaRPr lang="en-US"/>
          </a:p>
        </p:txBody>
      </p:sp>
      <p:sp>
        <p:nvSpPr>
          <p:cNvPr id="5" name="Footer Placeholder 4">
            <a:extLst>
              <a:ext uri="{FF2B5EF4-FFF2-40B4-BE49-F238E27FC236}">
                <a16:creationId xmlns:a16="http://schemas.microsoft.com/office/drawing/2014/main" id="{F5DA194D-5AD5-4236-89D6-5391730FAC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EC1019-590E-4EE6-B639-C7D3A19A1270}"/>
              </a:ext>
            </a:extLst>
          </p:cNvPr>
          <p:cNvSpPr>
            <a:spLocks noGrp="1"/>
          </p:cNvSpPr>
          <p:nvPr>
            <p:ph type="sldNum" sz="quarter" idx="12"/>
          </p:nvPr>
        </p:nvSpPr>
        <p:spPr/>
        <p:txBody>
          <a:bodyPr/>
          <a:lstStyle/>
          <a:p>
            <a:fld id="{ED111105-16B6-4A26-AE3E-7A8B8983AFCD}" type="slidenum">
              <a:rPr lang="en-US" smtClean="0"/>
              <a:t>‹#›</a:t>
            </a:fld>
            <a:endParaRPr lang="en-US"/>
          </a:p>
        </p:txBody>
      </p:sp>
    </p:spTree>
    <p:extLst>
      <p:ext uri="{BB962C8B-B14F-4D97-AF65-F5344CB8AC3E}">
        <p14:creationId xmlns:p14="http://schemas.microsoft.com/office/powerpoint/2010/main" val="1150121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23DC8C-0E03-414B-922A-58F4F584A455}"/>
              </a:ext>
            </a:extLst>
          </p:cNvPr>
          <p:cNvSpPr>
            <a:spLocks noGrp="1"/>
          </p:cNvSpPr>
          <p:nvPr>
            <p:ph type="title" orient="vert"/>
          </p:nvPr>
        </p:nvSpPr>
        <p:spPr>
          <a:xfrm>
            <a:off x="9815512" y="365125"/>
            <a:ext cx="2957513"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6988D9-55C1-4336-9E0E-7336AD51D8C9}"/>
              </a:ext>
            </a:extLst>
          </p:cNvPr>
          <p:cNvSpPr>
            <a:spLocks noGrp="1"/>
          </p:cNvSpPr>
          <p:nvPr>
            <p:ph type="body" orient="vert" idx="1"/>
          </p:nvPr>
        </p:nvSpPr>
        <p:spPr>
          <a:xfrm>
            <a:off x="942975" y="365125"/>
            <a:ext cx="8701088"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F6D131-FF00-4D56-9F3A-4E2C03B54AE5}"/>
              </a:ext>
            </a:extLst>
          </p:cNvPr>
          <p:cNvSpPr>
            <a:spLocks noGrp="1"/>
          </p:cNvSpPr>
          <p:nvPr>
            <p:ph type="dt" sz="half" idx="10"/>
          </p:nvPr>
        </p:nvSpPr>
        <p:spPr/>
        <p:txBody>
          <a:bodyPr/>
          <a:lstStyle/>
          <a:p>
            <a:fld id="{F9F7150E-4E25-4D2F-A385-C253BD29B083}" type="datetimeFigureOut">
              <a:rPr lang="en-US" smtClean="0"/>
              <a:t>6/6/2023</a:t>
            </a:fld>
            <a:endParaRPr lang="en-US"/>
          </a:p>
        </p:txBody>
      </p:sp>
      <p:sp>
        <p:nvSpPr>
          <p:cNvPr id="5" name="Footer Placeholder 4">
            <a:extLst>
              <a:ext uri="{FF2B5EF4-FFF2-40B4-BE49-F238E27FC236}">
                <a16:creationId xmlns:a16="http://schemas.microsoft.com/office/drawing/2014/main" id="{64654D1C-A412-416A-A3F5-D9D7B91E8C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2E8718-8C7A-441E-8789-B2367C72E380}"/>
              </a:ext>
            </a:extLst>
          </p:cNvPr>
          <p:cNvSpPr>
            <a:spLocks noGrp="1"/>
          </p:cNvSpPr>
          <p:nvPr>
            <p:ph type="sldNum" sz="quarter" idx="12"/>
          </p:nvPr>
        </p:nvSpPr>
        <p:spPr/>
        <p:txBody>
          <a:bodyPr/>
          <a:lstStyle/>
          <a:p>
            <a:fld id="{ED111105-16B6-4A26-AE3E-7A8B8983AFCD}" type="slidenum">
              <a:rPr lang="en-US" smtClean="0"/>
              <a:t>‹#›</a:t>
            </a:fld>
            <a:endParaRPr lang="en-US"/>
          </a:p>
        </p:txBody>
      </p:sp>
    </p:spTree>
    <p:extLst>
      <p:ext uri="{BB962C8B-B14F-4D97-AF65-F5344CB8AC3E}">
        <p14:creationId xmlns:p14="http://schemas.microsoft.com/office/powerpoint/2010/main" val="378407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3E350-FBC0-4336-89AD-B8823445D1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4E3E7F-4C1D-4F3C-8A59-85A6D96F4BD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5F6D2A-D57D-4A4E-9E84-88FAFC2A3A12}"/>
              </a:ext>
            </a:extLst>
          </p:cNvPr>
          <p:cNvSpPr>
            <a:spLocks noGrp="1"/>
          </p:cNvSpPr>
          <p:nvPr>
            <p:ph type="dt" sz="half" idx="10"/>
          </p:nvPr>
        </p:nvSpPr>
        <p:spPr/>
        <p:txBody>
          <a:bodyPr/>
          <a:lstStyle/>
          <a:p>
            <a:fld id="{F9F7150E-4E25-4D2F-A385-C253BD29B083}" type="datetimeFigureOut">
              <a:rPr lang="en-US" smtClean="0"/>
              <a:t>6/6/2023</a:t>
            </a:fld>
            <a:endParaRPr lang="en-US"/>
          </a:p>
        </p:txBody>
      </p:sp>
      <p:sp>
        <p:nvSpPr>
          <p:cNvPr id="5" name="Footer Placeholder 4">
            <a:extLst>
              <a:ext uri="{FF2B5EF4-FFF2-40B4-BE49-F238E27FC236}">
                <a16:creationId xmlns:a16="http://schemas.microsoft.com/office/drawing/2014/main" id="{D192F2A4-5098-4387-ACE1-E60854C4B4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B1550D-D46D-42FB-B854-DB96D1EB6E2B}"/>
              </a:ext>
            </a:extLst>
          </p:cNvPr>
          <p:cNvSpPr>
            <a:spLocks noGrp="1"/>
          </p:cNvSpPr>
          <p:nvPr>
            <p:ph type="sldNum" sz="quarter" idx="12"/>
          </p:nvPr>
        </p:nvSpPr>
        <p:spPr/>
        <p:txBody>
          <a:bodyPr/>
          <a:lstStyle/>
          <a:p>
            <a:fld id="{ED111105-16B6-4A26-AE3E-7A8B8983AFCD}" type="slidenum">
              <a:rPr lang="en-US" smtClean="0"/>
              <a:t>‹#›</a:t>
            </a:fld>
            <a:endParaRPr lang="en-US"/>
          </a:p>
        </p:txBody>
      </p:sp>
    </p:spTree>
    <p:extLst>
      <p:ext uri="{BB962C8B-B14F-4D97-AF65-F5344CB8AC3E}">
        <p14:creationId xmlns:p14="http://schemas.microsoft.com/office/powerpoint/2010/main" val="2316192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BA9BB-5FCC-4196-91F2-3766B418CF63}"/>
              </a:ext>
            </a:extLst>
          </p:cNvPr>
          <p:cNvSpPr>
            <a:spLocks noGrp="1"/>
          </p:cNvSpPr>
          <p:nvPr>
            <p:ph type="title"/>
          </p:nvPr>
        </p:nvSpPr>
        <p:spPr>
          <a:xfrm>
            <a:off x="935831" y="1709739"/>
            <a:ext cx="1183005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6B85BF-F37C-4A23-97F3-42C048284090}"/>
              </a:ext>
            </a:extLst>
          </p:cNvPr>
          <p:cNvSpPr>
            <a:spLocks noGrp="1"/>
          </p:cNvSpPr>
          <p:nvPr>
            <p:ph type="body" idx="1"/>
          </p:nvPr>
        </p:nvSpPr>
        <p:spPr>
          <a:xfrm>
            <a:off x="935831" y="4589464"/>
            <a:ext cx="1183005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F86443A-B651-493A-AFBB-69E1B4ECE847}"/>
              </a:ext>
            </a:extLst>
          </p:cNvPr>
          <p:cNvSpPr>
            <a:spLocks noGrp="1"/>
          </p:cNvSpPr>
          <p:nvPr>
            <p:ph type="dt" sz="half" idx="10"/>
          </p:nvPr>
        </p:nvSpPr>
        <p:spPr/>
        <p:txBody>
          <a:bodyPr/>
          <a:lstStyle/>
          <a:p>
            <a:fld id="{F9F7150E-4E25-4D2F-A385-C253BD29B083}" type="datetimeFigureOut">
              <a:rPr lang="en-US" smtClean="0"/>
              <a:t>6/6/2023</a:t>
            </a:fld>
            <a:endParaRPr lang="en-US"/>
          </a:p>
        </p:txBody>
      </p:sp>
      <p:sp>
        <p:nvSpPr>
          <p:cNvPr id="5" name="Footer Placeholder 4">
            <a:extLst>
              <a:ext uri="{FF2B5EF4-FFF2-40B4-BE49-F238E27FC236}">
                <a16:creationId xmlns:a16="http://schemas.microsoft.com/office/drawing/2014/main" id="{0B92B1BD-82EC-4505-B739-4CA005FBEA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40B58-F93F-4403-ADCB-3BE573A86052}"/>
              </a:ext>
            </a:extLst>
          </p:cNvPr>
          <p:cNvSpPr>
            <a:spLocks noGrp="1"/>
          </p:cNvSpPr>
          <p:nvPr>
            <p:ph type="sldNum" sz="quarter" idx="12"/>
          </p:nvPr>
        </p:nvSpPr>
        <p:spPr/>
        <p:txBody>
          <a:bodyPr/>
          <a:lstStyle/>
          <a:p>
            <a:fld id="{ED111105-16B6-4A26-AE3E-7A8B8983AFCD}" type="slidenum">
              <a:rPr lang="en-US" smtClean="0"/>
              <a:t>‹#›</a:t>
            </a:fld>
            <a:endParaRPr lang="en-US"/>
          </a:p>
        </p:txBody>
      </p:sp>
    </p:spTree>
    <p:extLst>
      <p:ext uri="{BB962C8B-B14F-4D97-AF65-F5344CB8AC3E}">
        <p14:creationId xmlns:p14="http://schemas.microsoft.com/office/powerpoint/2010/main" val="82611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432EC-8C4E-426D-B2F0-46C6F4C862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767B27-54B4-4246-9721-43F2822BF796}"/>
              </a:ext>
            </a:extLst>
          </p:cNvPr>
          <p:cNvSpPr>
            <a:spLocks noGrp="1"/>
          </p:cNvSpPr>
          <p:nvPr>
            <p:ph sz="half" idx="1"/>
          </p:nvPr>
        </p:nvSpPr>
        <p:spPr>
          <a:xfrm>
            <a:off x="942975" y="1825625"/>
            <a:ext cx="58293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8FB15A-F6D5-499D-B91B-BEF0F4B754DE}"/>
              </a:ext>
            </a:extLst>
          </p:cNvPr>
          <p:cNvSpPr>
            <a:spLocks noGrp="1"/>
          </p:cNvSpPr>
          <p:nvPr>
            <p:ph sz="half" idx="2"/>
          </p:nvPr>
        </p:nvSpPr>
        <p:spPr>
          <a:xfrm>
            <a:off x="6943725" y="1825625"/>
            <a:ext cx="58293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2F913-08BE-4CA0-926C-5185E06FD14C}"/>
              </a:ext>
            </a:extLst>
          </p:cNvPr>
          <p:cNvSpPr>
            <a:spLocks noGrp="1"/>
          </p:cNvSpPr>
          <p:nvPr>
            <p:ph type="dt" sz="half" idx="10"/>
          </p:nvPr>
        </p:nvSpPr>
        <p:spPr/>
        <p:txBody>
          <a:bodyPr/>
          <a:lstStyle/>
          <a:p>
            <a:fld id="{F9F7150E-4E25-4D2F-A385-C253BD29B083}" type="datetimeFigureOut">
              <a:rPr lang="en-US" smtClean="0"/>
              <a:t>6/6/2023</a:t>
            </a:fld>
            <a:endParaRPr lang="en-US"/>
          </a:p>
        </p:txBody>
      </p:sp>
      <p:sp>
        <p:nvSpPr>
          <p:cNvPr id="6" name="Footer Placeholder 5">
            <a:extLst>
              <a:ext uri="{FF2B5EF4-FFF2-40B4-BE49-F238E27FC236}">
                <a16:creationId xmlns:a16="http://schemas.microsoft.com/office/drawing/2014/main" id="{897C79FC-969E-4781-89A3-B9B9C7EF24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F15730-FCAC-4143-8591-A8A3FC4E0DA3}"/>
              </a:ext>
            </a:extLst>
          </p:cNvPr>
          <p:cNvSpPr>
            <a:spLocks noGrp="1"/>
          </p:cNvSpPr>
          <p:nvPr>
            <p:ph type="sldNum" sz="quarter" idx="12"/>
          </p:nvPr>
        </p:nvSpPr>
        <p:spPr/>
        <p:txBody>
          <a:bodyPr/>
          <a:lstStyle/>
          <a:p>
            <a:fld id="{ED111105-16B6-4A26-AE3E-7A8B8983AFCD}" type="slidenum">
              <a:rPr lang="en-US" smtClean="0"/>
              <a:t>‹#›</a:t>
            </a:fld>
            <a:endParaRPr lang="en-US"/>
          </a:p>
        </p:txBody>
      </p:sp>
    </p:spTree>
    <p:extLst>
      <p:ext uri="{BB962C8B-B14F-4D97-AF65-F5344CB8AC3E}">
        <p14:creationId xmlns:p14="http://schemas.microsoft.com/office/powerpoint/2010/main" val="537571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3CC45-5FBC-4BD2-BFBD-D088E4DCE40A}"/>
              </a:ext>
            </a:extLst>
          </p:cNvPr>
          <p:cNvSpPr>
            <a:spLocks noGrp="1"/>
          </p:cNvSpPr>
          <p:nvPr>
            <p:ph type="title"/>
          </p:nvPr>
        </p:nvSpPr>
        <p:spPr>
          <a:xfrm>
            <a:off x="944762" y="365126"/>
            <a:ext cx="1183005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45442A-9840-40F3-81CC-DBF41BDCDE28}"/>
              </a:ext>
            </a:extLst>
          </p:cNvPr>
          <p:cNvSpPr>
            <a:spLocks noGrp="1"/>
          </p:cNvSpPr>
          <p:nvPr>
            <p:ph type="body" idx="1"/>
          </p:nvPr>
        </p:nvSpPr>
        <p:spPr>
          <a:xfrm>
            <a:off x="944762" y="1681163"/>
            <a:ext cx="580251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5EBC650-9BAA-40DB-A1BA-4DEF508C749F}"/>
              </a:ext>
            </a:extLst>
          </p:cNvPr>
          <p:cNvSpPr>
            <a:spLocks noGrp="1"/>
          </p:cNvSpPr>
          <p:nvPr>
            <p:ph sz="half" idx="2"/>
          </p:nvPr>
        </p:nvSpPr>
        <p:spPr>
          <a:xfrm>
            <a:off x="944762" y="2505075"/>
            <a:ext cx="580251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5164D8-5349-4A8B-81FB-38F5C65B2E04}"/>
              </a:ext>
            </a:extLst>
          </p:cNvPr>
          <p:cNvSpPr>
            <a:spLocks noGrp="1"/>
          </p:cNvSpPr>
          <p:nvPr>
            <p:ph type="body" sz="quarter" idx="3"/>
          </p:nvPr>
        </p:nvSpPr>
        <p:spPr>
          <a:xfrm>
            <a:off x="6943725" y="1681163"/>
            <a:ext cx="58310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E990F53-B08B-4A2F-9A93-62E963093BA1}"/>
              </a:ext>
            </a:extLst>
          </p:cNvPr>
          <p:cNvSpPr>
            <a:spLocks noGrp="1"/>
          </p:cNvSpPr>
          <p:nvPr>
            <p:ph sz="quarter" idx="4"/>
          </p:nvPr>
        </p:nvSpPr>
        <p:spPr>
          <a:xfrm>
            <a:off x="6943725" y="2505075"/>
            <a:ext cx="58310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EF31ED-6F20-4FF8-AE86-29BB9AE781F4}"/>
              </a:ext>
            </a:extLst>
          </p:cNvPr>
          <p:cNvSpPr>
            <a:spLocks noGrp="1"/>
          </p:cNvSpPr>
          <p:nvPr>
            <p:ph type="dt" sz="half" idx="10"/>
          </p:nvPr>
        </p:nvSpPr>
        <p:spPr/>
        <p:txBody>
          <a:bodyPr/>
          <a:lstStyle/>
          <a:p>
            <a:fld id="{F9F7150E-4E25-4D2F-A385-C253BD29B083}" type="datetimeFigureOut">
              <a:rPr lang="en-US" smtClean="0"/>
              <a:t>6/6/2023</a:t>
            </a:fld>
            <a:endParaRPr lang="en-US"/>
          </a:p>
        </p:txBody>
      </p:sp>
      <p:sp>
        <p:nvSpPr>
          <p:cNvPr id="8" name="Footer Placeholder 7">
            <a:extLst>
              <a:ext uri="{FF2B5EF4-FFF2-40B4-BE49-F238E27FC236}">
                <a16:creationId xmlns:a16="http://schemas.microsoft.com/office/drawing/2014/main" id="{DD5847BA-0889-4868-9F00-F3131346E4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7C3894-36B7-4DA7-96AB-27FD64BDD16C}"/>
              </a:ext>
            </a:extLst>
          </p:cNvPr>
          <p:cNvSpPr>
            <a:spLocks noGrp="1"/>
          </p:cNvSpPr>
          <p:nvPr>
            <p:ph type="sldNum" sz="quarter" idx="12"/>
          </p:nvPr>
        </p:nvSpPr>
        <p:spPr/>
        <p:txBody>
          <a:bodyPr/>
          <a:lstStyle/>
          <a:p>
            <a:fld id="{ED111105-16B6-4A26-AE3E-7A8B8983AFCD}" type="slidenum">
              <a:rPr lang="en-US" smtClean="0"/>
              <a:t>‹#›</a:t>
            </a:fld>
            <a:endParaRPr lang="en-US"/>
          </a:p>
        </p:txBody>
      </p:sp>
    </p:spTree>
    <p:extLst>
      <p:ext uri="{BB962C8B-B14F-4D97-AF65-F5344CB8AC3E}">
        <p14:creationId xmlns:p14="http://schemas.microsoft.com/office/powerpoint/2010/main" val="281533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BC698-0EC2-4735-97FE-CECC10B571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BCEB7B-D0B2-41D0-86B3-520FB9AA24A4}"/>
              </a:ext>
            </a:extLst>
          </p:cNvPr>
          <p:cNvSpPr>
            <a:spLocks noGrp="1"/>
          </p:cNvSpPr>
          <p:nvPr>
            <p:ph type="dt" sz="half" idx="10"/>
          </p:nvPr>
        </p:nvSpPr>
        <p:spPr/>
        <p:txBody>
          <a:bodyPr/>
          <a:lstStyle/>
          <a:p>
            <a:fld id="{F9F7150E-4E25-4D2F-A385-C253BD29B083}" type="datetimeFigureOut">
              <a:rPr lang="en-US" smtClean="0"/>
              <a:t>6/6/2023</a:t>
            </a:fld>
            <a:endParaRPr lang="en-US"/>
          </a:p>
        </p:txBody>
      </p:sp>
      <p:sp>
        <p:nvSpPr>
          <p:cNvPr id="4" name="Footer Placeholder 3">
            <a:extLst>
              <a:ext uri="{FF2B5EF4-FFF2-40B4-BE49-F238E27FC236}">
                <a16:creationId xmlns:a16="http://schemas.microsoft.com/office/drawing/2014/main" id="{F4EFE4D9-F7CF-4CE2-B69A-92A19CADC2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712C52-C01C-409A-9B8F-18A08BC8B589}"/>
              </a:ext>
            </a:extLst>
          </p:cNvPr>
          <p:cNvSpPr>
            <a:spLocks noGrp="1"/>
          </p:cNvSpPr>
          <p:nvPr>
            <p:ph type="sldNum" sz="quarter" idx="12"/>
          </p:nvPr>
        </p:nvSpPr>
        <p:spPr/>
        <p:txBody>
          <a:bodyPr/>
          <a:lstStyle/>
          <a:p>
            <a:fld id="{ED111105-16B6-4A26-AE3E-7A8B8983AFCD}" type="slidenum">
              <a:rPr lang="en-US" smtClean="0"/>
              <a:t>‹#›</a:t>
            </a:fld>
            <a:endParaRPr lang="en-US"/>
          </a:p>
        </p:txBody>
      </p:sp>
    </p:spTree>
    <p:extLst>
      <p:ext uri="{BB962C8B-B14F-4D97-AF65-F5344CB8AC3E}">
        <p14:creationId xmlns:p14="http://schemas.microsoft.com/office/powerpoint/2010/main" val="4226813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54D1EC-1E92-4207-9D54-D9D8241A272B}"/>
              </a:ext>
            </a:extLst>
          </p:cNvPr>
          <p:cNvSpPr>
            <a:spLocks noGrp="1"/>
          </p:cNvSpPr>
          <p:nvPr>
            <p:ph type="dt" sz="half" idx="10"/>
          </p:nvPr>
        </p:nvSpPr>
        <p:spPr/>
        <p:txBody>
          <a:bodyPr/>
          <a:lstStyle/>
          <a:p>
            <a:fld id="{F9F7150E-4E25-4D2F-A385-C253BD29B083}" type="datetimeFigureOut">
              <a:rPr lang="en-US" smtClean="0"/>
              <a:t>6/6/2023</a:t>
            </a:fld>
            <a:endParaRPr lang="en-US"/>
          </a:p>
        </p:txBody>
      </p:sp>
      <p:sp>
        <p:nvSpPr>
          <p:cNvPr id="3" name="Footer Placeholder 2">
            <a:extLst>
              <a:ext uri="{FF2B5EF4-FFF2-40B4-BE49-F238E27FC236}">
                <a16:creationId xmlns:a16="http://schemas.microsoft.com/office/drawing/2014/main" id="{4CC124E2-CC5E-4C09-A7EE-43AE34261E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218B79D-501F-4FD5-BABD-F79DB8D6A1AA}"/>
              </a:ext>
            </a:extLst>
          </p:cNvPr>
          <p:cNvSpPr>
            <a:spLocks noGrp="1"/>
          </p:cNvSpPr>
          <p:nvPr>
            <p:ph type="sldNum" sz="quarter" idx="12"/>
          </p:nvPr>
        </p:nvSpPr>
        <p:spPr/>
        <p:txBody>
          <a:bodyPr/>
          <a:lstStyle/>
          <a:p>
            <a:fld id="{ED111105-16B6-4A26-AE3E-7A8B8983AFCD}" type="slidenum">
              <a:rPr lang="en-US" smtClean="0"/>
              <a:t>‹#›</a:t>
            </a:fld>
            <a:endParaRPr lang="en-US"/>
          </a:p>
        </p:txBody>
      </p:sp>
    </p:spTree>
    <p:extLst>
      <p:ext uri="{BB962C8B-B14F-4D97-AF65-F5344CB8AC3E}">
        <p14:creationId xmlns:p14="http://schemas.microsoft.com/office/powerpoint/2010/main" val="274225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FE16-014E-4FDF-9797-9DDDFA44DB38}"/>
              </a:ext>
            </a:extLst>
          </p:cNvPr>
          <p:cNvSpPr>
            <a:spLocks noGrp="1"/>
          </p:cNvSpPr>
          <p:nvPr>
            <p:ph type="title"/>
          </p:nvPr>
        </p:nvSpPr>
        <p:spPr>
          <a:xfrm>
            <a:off x="944762" y="457200"/>
            <a:ext cx="4423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2C6C6C-9303-4FB5-B0CA-902D1FA74325}"/>
              </a:ext>
            </a:extLst>
          </p:cNvPr>
          <p:cNvSpPr>
            <a:spLocks noGrp="1"/>
          </p:cNvSpPr>
          <p:nvPr>
            <p:ph idx="1"/>
          </p:nvPr>
        </p:nvSpPr>
        <p:spPr>
          <a:xfrm>
            <a:off x="5831087" y="987426"/>
            <a:ext cx="694372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475CC2-F815-4A09-B7A8-35F7F46AAF4C}"/>
              </a:ext>
            </a:extLst>
          </p:cNvPr>
          <p:cNvSpPr>
            <a:spLocks noGrp="1"/>
          </p:cNvSpPr>
          <p:nvPr>
            <p:ph type="body" sz="half" idx="2"/>
          </p:nvPr>
        </p:nvSpPr>
        <p:spPr>
          <a:xfrm>
            <a:off x="944762" y="2057400"/>
            <a:ext cx="4423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1379C1-B670-43FE-ABD6-D5CC54C9EEB5}"/>
              </a:ext>
            </a:extLst>
          </p:cNvPr>
          <p:cNvSpPr>
            <a:spLocks noGrp="1"/>
          </p:cNvSpPr>
          <p:nvPr>
            <p:ph type="dt" sz="half" idx="10"/>
          </p:nvPr>
        </p:nvSpPr>
        <p:spPr/>
        <p:txBody>
          <a:bodyPr/>
          <a:lstStyle/>
          <a:p>
            <a:fld id="{F9F7150E-4E25-4D2F-A385-C253BD29B083}" type="datetimeFigureOut">
              <a:rPr lang="en-US" smtClean="0"/>
              <a:t>6/6/2023</a:t>
            </a:fld>
            <a:endParaRPr lang="en-US"/>
          </a:p>
        </p:txBody>
      </p:sp>
      <p:sp>
        <p:nvSpPr>
          <p:cNvPr id="6" name="Footer Placeholder 5">
            <a:extLst>
              <a:ext uri="{FF2B5EF4-FFF2-40B4-BE49-F238E27FC236}">
                <a16:creationId xmlns:a16="http://schemas.microsoft.com/office/drawing/2014/main" id="{D7D06276-DB22-43FE-9E44-4A6F715104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6375C1-2079-4D99-A1DE-91F3E0F098A8}"/>
              </a:ext>
            </a:extLst>
          </p:cNvPr>
          <p:cNvSpPr>
            <a:spLocks noGrp="1"/>
          </p:cNvSpPr>
          <p:nvPr>
            <p:ph type="sldNum" sz="quarter" idx="12"/>
          </p:nvPr>
        </p:nvSpPr>
        <p:spPr/>
        <p:txBody>
          <a:bodyPr/>
          <a:lstStyle/>
          <a:p>
            <a:fld id="{ED111105-16B6-4A26-AE3E-7A8B8983AFCD}" type="slidenum">
              <a:rPr lang="en-US" smtClean="0"/>
              <a:t>‹#›</a:t>
            </a:fld>
            <a:endParaRPr lang="en-US"/>
          </a:p>
        </p:txBody>
      </p:sp>
    </p:spTree>
    <p:extLst>
      <p:ext uri="{BB962C8B-B14F-4D97-AF65-F5344CB8AC3E}">
        <p14:creationId xmlns:p14="http://schemas.microsoft.com/office/powerpoint/2010/main" val="3086145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C4A4-9ABE-4D71-B73D-68DCB360B240}"/>
              </a:ext>
            </a:extLst>
          </p:cNvPr>
          <p:cNvSpPr>
            <a:spLocks noGrp="1"/>
          </p:cNvSpPr>
          <p:nvPr>
            <p:ph type="title"/>
          </p:nvPr>
        </p:nvSpPr>
        <p:spPr>
          <a:xfrm>
            <a:off x="944762" y="457200"/>
            <a:ext cx="4423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93EC0A-A770-4EB2-965B-BD0B06FA679D}"/>
              </a:ext>
            </a:extLst>
          </p:cNvPr>
          <p:cNvSpPr>
            <a:spLocks noGrp="1"/>
          </p:cNvSpPr>
          <p:nvPr>
            <p:ph type="pic" idx="1"/>
          </p:nvPr>
        </p:nvSpPr>
        <p:spPr>
          <a:xfrm>
            <a:off x="5831087" y="987426"/>
            <a:ext cx="694372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C7C2E6-3346-4C63-9D78-CA844B73E2E8}"/>
              </a:ext>
            </a:extLst>
          </p:cNvPr>
          <p:cNvSpPr>
            <a:spLocks noGrp="1"/>
          </p:cNvSpPr>
          <p:nvPr>
            <p:ph type="body" sz="half" idx="2"/>
          </p:nvPr>
        </p:nvSpPr>
        <p:spPr>
          <a:xfrm>
            <a:off x="944762" y="2057400"/>
            <a:ext cx="4423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FE60424-AD33-46F3-91CF-9DC409B53650}"/>
              </a:ext>
            </a:extLst>
          </p:cNvPr>
          <p:cNvSpPr>
            <a:spLocks noGrp="1"/>
          </p:cNvSpPr>
          <p:nvPr>
            <p:ph type="dt" sz="half" idx="10"/>
          </p:nvPr>
        </p:nvSpPr>
        <p:spPr/>
        <p:txBody>
          <a:bodyPr/>
          <a:lstStyle/>
          <a:p>
            <a:fld id="{F9F7150E-4E25-4D2F-A385-C253BD29B083}" type="datetimeFigureOut">
              <a:rPr lang="en-US" smtClean="0"/>
              <a:t>6/6/2023</a:t>
            </a:fld>
            <a:endParaRPr lang="en-US"/>
          </a:p>
        </p:txBody>
      </p:sp>
      <p:sp>
        <p:nvSpPr>
          <p:cNvPr id="6" name="Footer Placeholder 5">
            <a:extLst>
              <a:ext uri="{FF2B5EF4-FFF2-40B4-BE49-F238E27FC236}">
                <a16:creationId xmlns:a16="http://schemas.microsoft.com/office/drawing/2014/main" id="{C4FD676E-2639-4862-8938-D409D9DE06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3AA5A7-24E2-410D-99F3-7B43215437BA}"/>
              </a:ext>
            </a:extLst>
          </p:cNvPr>
          <p:cNvSpPr>
            <a:spLocks noGrp="1"/>
          </p:cNvSpPr>
          <p:nvPr>
            <p:ph type="sldNum" sz="quarter" idx="12"/>
          </p:nvPr>
        </p:nvSpPr>
        <p:spPr/>
        <p:txBody>
          <a:bodyPr/>
          <a:lstStyle/>
          <a:p>
            <a:fld id="{ED111105-16B6-4A26-AE3E-7A8B8983AFCD}" type="slidenum">
              <a:rPr lang="en-US" smtClean="0"/>
              <a:t>‹#›</a:t>
            </a:fld>
            <a:endParaRPr lang="en-US"/>
          </a:p>
        </p:txBody>
      </p:sp>
    </p:spTree>
    <p:extLst>
      <p:ext uri="{BB962C8B-B14F-4D97-AF65-F5344CB8AC3E}">
        <p14:creationId xmlns:p14="http://schemas.microsoft.com/office/powerpoint/2010/main" val="3481049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7F4100-900F-4D13-A483-512933919A02}"/>
              </a:ext>
            </a:extLst>
          </p:cNvPr>
          <p:cNvSpPr>
            <a:spLocks noGrp="1"/>
          </p:cNvSpPr>
          <p:nvPr>
            <p:ph type="title"/>
          </p:nvPr>
        </p:nvSpPr>
        <p:spPr>
          <a:xfrm>
            <a:off x="942975" y="365126"/>
            <a:ext cx="1183005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2FD92D-D400-4A0E-A824-A46023EF7B96}"/>
              </a:ext>
            </a:extLst>
          </p:cNvPr>
          <p:cNvSpPr>
            <a:spLocks noGrp="1"/>
          </p:cNvSpPr>
          <p:nvPr>
            <p:ph type="body" idx="1"/>
          </p:nvPr>
        </p:nvSpPr>
        <p:spPr>
          <a:xfrm>
            <a:off x="942975" y="1825625"/>
            <a:ext cx="1183005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6467C8-C140-492E-BA9F-4C16DE6FC8C7}"/>
              </a:ext>
            </a:extLst>
          </p:cNvPr>
          <p:cNvSpPr>
            <a:spLocks noGrp="1"/>
          </p:cNvSpPr>
          <p:nvPr>
            <p:ph type="dt" sz="half" idx="2"/>
          </p:nvPr>
        </p:nvSpPr>
        <p:spPr>
          <a:xfrm>
            <a:off x="942975" y="6356351"/>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7150E-4E25-4D2F-A385-C253BD29B083}" type="datetimeFigureOut">
              <a:rPr lang="en-US" smtClean="0"/>
              <a:t>6/6/2023</a:t>
            </a:fld>
            <a:endParaRPr lang="en-US"/>
          </a:p>
        </p:txBody>
      </p:sp>
      <p:sp>
        <p:nvSpPr>
          <p:cNvPr id="5" name="Footer Placeholder 4">
            <a:extLst>
              <a:ext uri="{FF2B5EF4-FFF2-40B4-BE49-F238E27FC236}">
                <a16:creationId xmlns:a16="http://schemas.microsoft.com/office/drawing/2014/main" id="{DAA675D2-B698-4A9A-A5CB-9FC9D04CD297}"/>
              </a:ext>
            </a:extLst>
          </p:cNvPr>
          <p:cNvSpPr>
            <a:spLocks noGrp="1"/>
          </p:cNvSpPr>
          <p:nvPr>
            <p:ph type="ftr" sz="quarter" idx="3"/>
          </p:nvPr>
        </p:nvSpPr>
        <p:spPr>
          <a:xfrm>
            <a:off x="4543425" y="6356351"/>
            <a:ext cx="46291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256C11-2F54-41D4-9CAF-CAF6A3F60584}"/>
              </a:ext>
            </a:extLst>
          </p:cNvPr>
          <p:cNvSpPr>
            <a:spLocks noGrp="1"/>
          </p:cNvSpPr>
          <p:nvPr>
            <p:ph type="sldNum" sz="quarter" idx="4"/>
          </p:nvPr>
        </p:nvSpPr>
        <p:spPr>
          <a:xfrm>
            <a:off x="9686925" y="6356351"/>
            <a:ext cx="30861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11105-16B6-4A26-AE3E-7A8B8983AFCD}" type="slidenum">
              <a:rPr lang="en-US" smtClean="0"/>
              <a:t>‹#›</a:t>
            </a:fld>
            <a:endParaRPr lang="en-US"/>
          </a:p>
        </p:txBody>
      </p:sp>
    </p:spTree>
    <p:extLst>
      <p:ext uri="{BB962C8B-B14F-4D97-AF65-F5344CB8AC3E}">
        <p14:creationId xmlns:p14="http://schemas.microsoft.com/office/powerpoint/2010/main" val="212547759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youtube.com/watch?v=OO0aS7gh3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17F4EB86-6C2E-4DBD-9118-03BCDCBD2669}"/>
              </a:ext>
            </a:extLst>
          </p:cNvPr>
          <p:cNvSpPr txBox="1">
            <a:spLocks noChangeArrowheads="1"/>
          </p:cNvSpPr>
          <p:nvPr/>
        </p:nvSpPr>
        <p:spPr bwMode="auto">
          <a:xfrm>
            <a:off x="195262" y="1270289"/>
            <a:ext cx="13325475" cy="330517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If you are familiar with and comfortable using PowerPoint to format text boxes, shapes, and pictures you can use this template to create graphics for your Multimedia Gallery. This document has the correct ratio to fit in the Gallery perfectly, and it has no margins.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br>
              <a:rPr lang="en-US" sz="1600" dirty="0">
                <a:effectLst/>
                <a:latin typeface="Calibri" panose="020F0502020204030204" pitchFamily="34" charset="0"/>
                <a:ea typeface="Calibri" panose="020F0502020204030204" pitchFamily="34" charset="0"/>
                <a:cs typeface="Times New Roman" panose="02020603050405020304" pitchFamily="18" charset="0"/>
              </a:rPr>
            </a:br>
            <a:r>
              <a:rPr lang="en-US" sz="1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NOTE: This template can be used in Google Sheets if you’re used to using it, but PowerPoint gives you more options.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Save this file as the name of the graphic for future 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Use the Snip &amp; Sketch tool built into Windows (Start -&gt; Snip &amp; Sketch) to take a screenshot of this area of the screen</a:t>
            </a:r>
            <a:br>
              <a:rPr lang="en-US" sz="1600" dirty="0">
                <a:effectLst/>
                <a:latin typeface="Calibri" panose="020F0502020204030204" pitchFamily="34" charset="0"/>
                <a:ea typeface="Calibri" panose="020F0502020204030204" pitchFamily="34" charset="0"/>
                <a:cs typeface="Times New Roman" panose="02020603050405020304" pitchFamily="18" charset="0"/>
              </a:rPr>
            </a:br>
            <a:r>
              <a:rPr lang="en-US" sz="1600" dirty="0">
                <a:effectLst/>
                <a:latin typeface="Calibri" panose="020F0502020204030204" pitchFamily="34" charset="0"/>
                <a:ea typeface="Calibri" panose="020F0502020204030204" pitchFamily="34" charset="0"/>
                <a:cs typeface="Times New Roman" panose="02020603050405020304" pitchFamily="18" charset="0"/>
              </a:rPr>
              <a:t>(see picture – draw the screenshot area where the red box is.) Save the result as a .png file.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Upload the picture into your Multimedia Gallery and you’re good to go!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If you have questions email Georgia Belles at gbelles@ecsdfl.us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C833EA19-EA78-47A7-98DB-2F698797B95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376362" y="5447001"/>
            <a:ext cx="604520" cy="619125"/>
          </a:xfrm>
          <a:prstGeom prst="rect">
            <a:avLst/>
          </a:prstGeom>
        </p:spPr>
      </p:pic>
      <p:sp>
        <p:nvSpPr>
          <p:cNvPr id="8" name="Title 1">
            <a:extLst>
              <a:ext uri="{FF2B5EF4-FFF2-40B4-BE49-F238E27FC236}">
                <a16:creationId xmlns:a16="http://schemas.microsoft.com/office/drawing/2014/main" id="{C03B51F8-E182-4899-A94C-7AD3CFAA89C6}"/>
              </a:ext>
            </a:extLst>
          </p:cNvPr>
          <p:cNvSpPr txBox="1">
            <a:spLocks/>
          </p:cNvSpPr>
          <p:nvPr/>
        </p:nvSpPr>
        <p:spPr>
          <a:xfrm>
            <a:off x="195262" y="321424"/>
            <a:ext cx="13209011" cy="10181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accent1"/>
                </a:solidFill>
                <a:latin typeface="Arial" panose="020B0604020202020204" pitchFamily="34" charset="0"/>
                <a:cs typeface="Arial" panose="020B0604020202020204" pitchFamily="34" charset="0"/>
              </a:rPr>
              <a:t>This slide is the correct size to build graphics for your Multimedia Gallery.</a:t>
            </a:r>
          </a:p>
        </p:txBody>
      </p:sp>
      <p:pic>
        <p:nvPicPr>
          <p:cNvPr id="10" name="Picture 9">
            <a:extLst>
              <a:ext uri="{FF2B5EF4-FFF2-40B4-BE49-F238E27FC236}">
                <a16:creationId xmlns:a16="http://schemas.microsoft.com/office/drawing/2014/main" id="{9C9E9E3F-8A5C-4541-9C3D-C34D1261C0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0217" y="3588936"/>
            <a:ext cx="5464056" cy="2947640"/>
          </a:xfrm>
          <a:prstGeom prst="rect">
            <a:avLst/>
          </a:prstGeom>
        </p:spPr>
      </p:pic>
      <p:sp>
        <p:nvSpPr>
          <p:cNvPr id="11" name="Rectangle 10">
            <a:extLst>
              <a:ext uri="{FF2B5EF4-FFF2-40B4-BE49-F238E27FC236}">
                <a16:creationId xmlns:a16="http://schemas.microsoft.com/office/drawing/2014/main" id="{7BCE8380-4B74-4320-83D5-6FA5BD3D892B}"/>
              </a:ext>
            </a:extLst>
          </p:cNvPr>
          <p:cNvSpPr/>
          <p:nvPr/>
        </p:nvSpPr>
        <p:spPr>
          <a:xfrm>
            <a:off x="9058275" y="4362450"/>
            <a:ext cx="4076700" cy="203835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1B77F4B-8B71-47C6-A9EB-09814390A4D1}"/>
              </a:ext>
            </a:extLst>
          </p:cNvPr>
          <p:cNvSpPr txBox="1"/>
          <p:nvPr/>
        </p:nvSpPr>
        <p:spPr>
          <a:xfrm>
            <a:off x="2142438" y="5294898"/>
            <a:ext cx="5238750" cy="923330"/>
          </a:xfrm>
          <a:prstGeom prst="rect">
            <a:avLst/>
          </a:prstGeom>
          <a:noFill/>
        </p:spPr>
        <p:txBody>
          <a:bodyPr wrap="square" rtlCol="0">
            <a:spAutoFit/>
          </a:bodyPr>
          <a:lstStyle/>
          <a:p>
            <a:r>
              <a:rPr lang="en-US" dirty="0"/>
              <a:t>Haven’t used the Snip &amp; Sketch tool yet? It’s amazingly handy! Here’s a brief tutorial video: </a:t>
            </a:r>
            <a:r>
              <a:rPr lang="en-US" dirty="0">
                <a:hlinkClick r:id="rId4"/>
              </a:rPr>
              <a:t>https://www.youtube.com/watch?v=OO0aS7gh3Rg</a:t>
            </a:r>
            <a:endParaRPr lang="en-US" dirty="0"/>
          </a:p>
        </p:txBody>
      </p:sp>
    </p:spTree>
    <p:extLst>
      <p:ext uri="{BB962C8B-B14F-4D97-AF65-F5344CB8AC3E}">
        <p14:creationId xmlns:p14="http://schemas.microsoft.com/office/powerpoint/2010/main" val="8718541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11866</TotalTime>
  <Words>96</Words>
  <Application>Microsoft Office PowerPoint</Application>
  <PresentationFormat>Custom</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15.0px x 7.5px</dc:title>
  <dc:creator>Georgia Beliech</dc:creator>
  <cp:lastModifiedBy>Georgia Belles</cp:lastModifiedBy>
  <cp:revision>7</cp:revision>
  <dcterms:created xsi:type="dcterms:W3CDTF">2023-06-05T21:45:35Z</dcterms:created>
  <dcterms:modified xsi:type="dcterms:W3CDTF">2023-06-14T18:54:55Z</dcterms:modified>
</cp:coreProperties>
</file>